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64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1DE"/>
    <a:srgbClr val="FFFFFF"/>
    <a:srgbClr val="D2D4D4"/>
    <a:srgbClr val="62B8CC"/>
    <a:srgbClr val="DBDBDB"/>
    <a:srgbClr val="F2F2F2"/>
    <a:srgbClr val="7AC3D4"/>
    <a:srgbClr val="0B9AB3"/>
    <a:srgbClr val="097B8F"/>
    <a:srgbClr val="076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73116" autoAdjust="0"/>
  </p:normalViewPr>
  <p:slideViewPr>
    <p:cSldViewPr snapToGrid="0">
      <p:cViewPr varScale="1">
        <p:scale>
          <a:sx n="62" d="100"/>
          <a:sy n="62" d="100"/>
        </p:scale>
        <p:origin x="9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267D25-E730-4CE3-9042-A1DF4A5A2D45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pt-PT"/>
        </a:p>
      </dgm:t>
    </dgm:pt>
    <dgm:pt modelId="{C49ECC8D-D721-4F5C-8BAC-3DC3728A1A04}">
      <dgm:prSet phldrT="[Texto]"/>
      <dgm:spPr/>
      <dgm:t>
        <a:bodyPr/>
        <a:lstStyle/>
        <a:p>
          <a:r>
            <a:rPr lang="pt-PT">
              <a:latin typeface="Agency FB" panose="020B0503020202020204" pitchFamily="34" charset="0"/>
            </a:rPr>
            <a:t>Inquéritos</a:t>
          </a:r>
          <a:endParaRPr lang="pt-PT" dirty="0">
            <a:latin typeface="Agency FB" panose="020B0503020202020204" pitchFamily="34" charset="0"/>
          </a:endParaRPr>
        </a:p>
      </dgm:t>
    </dgm:pt>
    <dgm:pt modelId="{9E6F9DD4-FB15-44C5-86A8-4AECB6D12E55}" type="parTrans" cxnId="{1B930C2B-26C6-43EE-94DB-8B303AFE26A5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C9C24AB2-E5FC-40DC-9147-657107B2FB89}" type="sibTrans" cxnId="{1B930C2B-26C6-43EE-94DB-8B303AFE26A5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DC7202F7-1016-4CE2-9523-F08C1504EB79}">
      <dgm:prSet phldrT="[Texto]"/>
      <dgm:spPr/>
      <dgm:t>
        <a:bodyPr/>
        <a:lstStyle/>
        <a:p>
          <a:r>
            <a:rPr lang="pt-PT">
              <a:latin typeface="Agency FB" panose="020B0503020202020204" pitchFamily="34" charset="0"/>
            </a:rPr>
            <a:t>Horário da Biblioteca</a:t>
          </a:r>
          <a:endParaRPr lang="pt-PT" dirty="0">
            <a:latin typeface="Agency FB" panose="020B0503020202020204" pitchFamily="34" charset="0"/>
          </a:endParaRPr>
        </a:p>
      </dgm:t>
    </dgm:pt>
    <dgm:pt modelId="{F953CF6F-6D65-4A3C-ABC3-85E57039756F}" type="parTrans" cxnId="{2EC0392F-7A15-4E57-BA70-D689969BCBAB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4B16BE7A-9307-471B-AF9D-E3B637206072}" type="sibTrans" cxnId="{2EC0392F-7A15-4E57-BA70-D689969BCBAB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E7C3A529-BB4F-41A4-9702-7B828E3511FA}">
      <dgm:prSet phldrT="[Texto]"/>
      <dgm:spPr/>
      <dgm:t>
        <a:bodyPr/>
        <a:lstStyle/>
        <a:p>
          <a:r>
            <a:rPr lang="pt-PT">
              <a:latin typeface="Agency FB" panose="020B0503020202020204" pitchFamily="34" charset="0"/>
            </a:rPr>
            <a:t>Espaços Verdes</a:t>
          </a:r>
          <a:endParaRPr lang="pt-PT" dirty="0">
            <a:latin typeface="Agency FB" panose="020B0503020202020204" pitchFamily="34" charset="0"/>
          </a:endParaRPr>
        </a:p>
      </dgm:t>
    </dgm:pt>
    <dgm:pt modelId="{6F52DF0C-0B36-4329-8357-369939053467}" type="parTrans" cxnId="{70C93CAC-AF33-4167-B6ED-1D16E6194A19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CC9C4A6F-4387-4BB5-B9FB-E54C07844D43}" type="sibTrans" cxnId="{70C93CAC-AF33-4167-B6ED-1D16E6194A19}">
      <dgm:prSet/>
      <dgm:spPr/>
      <dgm:t>
        <a:bodyPr/>
        <a:lstStyle/>
        <a:p>
          <a:endParaRPr lang="pt-PT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E7287F77-14C5-48EF-88AD-D7F34435C9BF}">
      <dgm:prSet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Dinheiro a Investir</a:t>
          </a:r>
        </a:p>
      </dgm:t>
    </dgm:pt>
    <dgm:pt modelId="{194DE417-0198-4D4A-83A4-FBE5D8B7D636}" type="parTrans" cxnId="{0FCACFE4-EFE2-48DE-A003-F56894BDDB77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0533C886-13FF-471E-83B9-7EE4D660024A}" type="sibTrans" cxnId="{0FCACFE4-EFE2-48DE-A003-F56894BDDB77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3FCDFDB8-5D79-4515-8AB1-5DF5A20CF51D}">
      <dgm:prSet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Livros a Adquirir</a:t>
          </a:r>
        </a:p>
      </dgm:t>
    </dgm:pt>
    <dgm:pt modelId="{21C32148-069E-4AE8-A121-7A2AA0BF6D03}" type="parTrans" cxnId="{169AE585-F68F-4310-B6EF-96CF8FED174D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6B0AABF7-A0EE-4AF4-8671-2FD5CCD5235B}" type="sibTrans" cxnId="{169AE585-F68F-4310-B6EF-96CF8FED174D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C9529126-ECFF-47A3-9394-929AC85BF4A7}">
      <dgm:prSet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Delegados</a:t>
          </a:r>
        </a:p>
      </dgm:t>
    </dgm:pt>
    <dgm:pt modelId="{09056A99-544C-4A13-8A2A-1417626484F2}" type="parTrans" cxnId="{F325B020-8437-4C23-8C86-74B3F5311C79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48C585DC-6012-40D6-AF04-4E66DE8A4007}" type="sibTrans" cxnId="{F325B020-8437-4C23-8C86-74B3F5311C79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5A052258-FD07-48B8-A6DA-51534D630D28}">
      <dgm:prSet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Associação de Estudantes</a:t>
          </a:r>
        </a:p>
      </dgm:t>
    </dgm:pt>
    <dgm:pt modelId="{B41D07B1-E2ED-4D7E-8D42-50D130DF6D93}" type="parTrans" cxnId="{B2929850-3F20-403F-9D77-DA34EB8D4C28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71A1BF2E-D211-4E74-AD49-80A5BBA1A66C}" type="sibTrans" cxnId="{B2929850-3F20-403F-9D77-DA34EB8D4C28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40B5ACBF-BD3A-4FFA-B1D8-36F7B1237A11}" type="pres">
      <dgm:prSet presAssocID="{98267D25-E730-4CE3-9042-A1DF4A5A2D45}" presName="Name0" presStyleCnt="0">
        <dgm:presLayoutVars>
          <dgm:dir/>
          <dgm:resizeHandles val="exact"/>
        </dgm:presLayoutVars>
      </dgm:prSet>
      <dgm:spPr/>
    </dgm:pt>
    <dgm:pt modelId="{31633BAF-E94D-43B0-B1FF-2937DCE91D0A}" type="pres">
      <dgm:prSet presAssocID="{C49ECC8D-D721-4F5C-8BAC-3DC3728A1A04}" presName="composite" presStyleCnt="0"/>
      <dgm:spPr/>
    </dgm:pt>
    <dgm:pt modelId="{29010C84-17F4-4396-BDC4-A314F70CBC1C}" type="pres">
      <dgm:prSet presAssocID="{C49ECC8D-D721-4F5C-8BAC-3DC3728A1A04}" presName="rect1" presStyleLbl="bgShp" presStyleIdx="0" presStyleCnt="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Prancheta destaque"/>
        </a:ext>
      </dgm:extLst>
    </dgm:pt>
    <dgm:pt modelId="{92F0D33E-9FBE-4B5C-B02A-E6C179649D0D}" type="pres">
      <dgm:prSet presAssocID="{C49ECC8D-D721-4F5C-8BAC-3DC3728A1A04}" presName="rect2" presStyleLbl="trBgShp" presStyleIdx="0" presStyleCnt="7">
        <dgm:presLayoutVars>
          <dgm:bulletEnabled val="1"/>
        </dgm:presLayoutVars>
      </dgm:prSet>
      <dgm:spPr/>
    </dgm:pt>
    <dgm:pt modelId="{474B0B95-F4DB-4351-A6A7-6B800052EB49}" type="pres">
      <dgm:prSet presAssocID="{C9C24AB2-E5FC-40DC-9147-657107B2FB89}" presName="sibTrans" presStyleCnt="0"/>
      <dgm:spPr/>
    </dgm:pt>
    <dgm:pt modelId="{429D7CA1-D929-4DC1-87F1-2DEB32827660}" type="pres">
      <dgm:prSet presAssocID="{DC7202F7-1016-4CE2-9523-F08C1504EB79}" presName="composite" presStyleCnt="0"/>
      <dgm:spPr/>
    </dgm:pt>
    <dgm:pt modelId="{6D6498B7-3141-4C3A-A2F5-0C1270CE58DC}" type="pres">
      <dgm:prSet presAssocID="{DC7202F7-1016-4CE2-9523-F08C1504EB79}" presName="rect1" presStyleLbl="bgShp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Livros na prateleira destaque"/>
        </a:ext>
      </dgm:extLst>
    </dgm:pt>
    <dgm:pt modelId="{816AA7E8-AE91-4BCE-BA6C-33118689C3BD}" type="pres">
      <dgm:prSet presAssocID="{DC7202F7-1016-4CE2-9523-F08C1504EB79}" presName="rect2" presStyleLbl="trBgShp" presStyleIdx="1" presStyleCnt="7">
        <dgm:presLayoutVars>
          <dgm:bulletEnabled val="1"/>
        </dgm:presLayoutVars>
      </dgm:prSet>
      <dgm:spPr/>
    </dgm:pt>
    <dgm:pt modelId="{8A477E09-5FB9-4604-AD60-949EAD704655}" type="pres">
      <dgm:prSet presAssocID="{4B16BE7A-9307-471B-AF9D-E3B637206072}" presName="sibTrans" presStyleCnt="0"/>
      <dgm:spPr/>
    </dgm:pt>
    <dgm:pt modelId="{EBD750DF-2B08-46B8-BBB8-28759F1485F4}" type="pres">
      <dgm:prSet presAssocID="{E7C3A529-BB4F-41A4-9702-7B828E3511FA}" presName="composite" presStyleCnt="0"/>
      <dgm:spPr/>
    </dgm:pt>
    <dgm:pt modelId="{BC30C874-3464-4FEF-B412-26679807F072}" type="pres">
      <dgm:prSet presAssocID="{E7C3A529-BB4F-41A4-9702-7B828E3511FA}" presName="rect1" presStyleLbl="bgShp" presStyleIdx="2" presStyleCnt="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Paisagem de parque destaque"/>
        </a:ext>
      </dgm:extLst>
    </dgm:pt>
    <dgm:pt modelId="{5FAD9BA8-405A-4582-9CB8-BBC6873733DE}" type="pres">
      <dgm:prSet presAssocID="{E7C3A529-BB4F-41A4-9702-7B828E3511FA}" presName="rect2" presStyleLbl="trBgShp" presStyleIdx="2" presStyleCnt="7">
        <dgm:presLayoutVars>
          <dgm:bulletEnabled val="1"/>
        </dgm:presLayoutVars>
      </dgm:prSet>
      <dgm:spPr/>
    </dgm:pt>
    <dgm:pt modelId="{17A22D63-7853-470C-A2C3-44588459EFBB}" type="pres">
      <dgm:prSet presAssocID="{CC9C4A6F-4387-4BB5-B9FB-E54C07844D43}" presName="sibTrans" presStyleCnt="0"/>
      <dgm:spPr/>
    </dgm:pt>
    <dgm:pt modelId="{A36A87D4-D2FF-4E68-9643-339C2F8A62F5}" type="pres">
      <dgm:prSet presAssocID="{E7287F77-14C5-48EF-88AD-D7F34435C9BF}" presName="composite" presStyleCnt="0"/>
      <dgm:spPr/>
    </dgm:pt>
    <dgm:pt modelId="{0E1992BC-4879-4F7A-AA54-44DB94A257DE}" type="pres">
      <dgm:prSet presAssocID="{E7287F77-14C5-48EF-88AD-D7F34435C9BF}" presName="rect1" presStyleLbl="bgShp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Dinheiro destaque"/>
        </a:ext>
      </dgm:extLst>
    </dgm:pt>
    <dgm:pt modelId="{C5EE40A5-294F-432C-B1C8-9F81BEF183A3}" type="pres">
      <dgm:prSet presAssocID="{E7287F77-14C5-48EF-88AD-D7F34435C9BF}" presName="rect2" presStyleLbl="trBgShp" presStyleIdx="3" presStyleCnt="7">
        <dgm:presLayoutVars>
          <dgm:bulletEnabled val="1"/>
        </dgm:presLayoutVars>
      </dgm:prSet>
      <dgm:spPr/>
    </dgm:pt>
    <dgm:pt modelId="{B9E74CDC-19A6-44B2-A9C7-4D94372F9ED5}" type="pres">
      <dgm:prSet presAssocID="{0533C886-13FF-471E-83B9-7EE4D660024A}" presName="sibTrans" presStyleCnt="0"/>
      <dgm:spPr/>
    </dgm:pt>
    <dgm:pt modelId="{7D957E51-3A1C-49A2-AED2-2BD9ABDC6A31}" type="pres">
      <dgm:prSet presAssocID="{3FCDFDB8-5D79-4515-8AB1-5DF5A20CF51D}" presName="composite" presStyleCnt="0"/>
      <dgm:spPr/>
    </dgm:pt>
    <dgm:pt modelId="{C22CF095-A3D4-45CD-BD67-DD5AB8B7C198}" type="pres">
      <dgm:prSet presAssocID="{3FCDFDB8-5D79-4515-8AB1-5DF5A20CF51D}" presName="rect1" presStyleLbl="bgShp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Livros destaque"/>
        </a:ext>
      </dgm:extLst>
    </dgm:pt>
    <dgm:pt modelId="{02A1A988-3D38-41B3-A48B-BBC08D72DD16}" type="pres">
      <dgm:prSet presAssocID="{3FCDFDB8-5D79-4515-8AB1-5DF5A20CF51D}" presName="rect2" presStyleLbl="trBgShp" presStyleIdx="4" presStyleCnt="7">
        <dgm:presLayoutVars>
          <dgm:bulletEnabled val="1"/>
        </dgm:presLayoutVars>
      </dgm:prSet>
      <dgm:spPr/>
    </dgm:pt>
    <dgm:pt modelId="{D2C5FDBF-274F-4412-8ED0-EDCBC1CD8490}" type="pres">
      <dgm:prSet presAssocID="{6B0AABF7-A0EE-4AF4-8671-2FD5CCD5235B}" presName="sibTrans" presStyleCnt="0"/>
      <dgm:spPr/>
    </dgm:pt>
    <dgm:pt modelId="{8CC92136-5CBC-4DEE-80C0-5A0F997AA27D}" type="pres">
      <dgm:prSet presAssocID="{C9529126-ECFF-47A3-9394-929AC85BF4A7}" presName="composite" presStyleCnt="0"/>
      <dgm:spPr/>
    </dgm:pt>
    <dgm:pt modelId="{AC74F1CF-22C5-461E-A280-3604AB4B937E}" type="pres">
      <dgm:prSet presAssocID="{C9529126-ECFF-47A3-9394-929AC85BF4A7}" presName="rect1" presStyleLbl="bgShp" presStyleIdx="5" presStyleCnt="7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Utilizador destaque"/>
        </a:ext>
      </dgm:extLst>
    </dgm:pt>
    <dgm:pt modelId="{A941B87F-000E-4DAA-9166-433D471935D7}" type="pres">
      <dgm:prSet presAssocID="{C9529126-ECFF-47A3-9394-929AC85BF4A7}" presName="rect2" presStyleLbl="trBgShp" presStyleIdx="5" presStyleCnt="7">
        <dgm:presLayoutVars>
          <dgm:bulletEnabled val="1"/>
        </dgm:presLayoutVars>
      </dgm:prSet>
      <dgm:spPr/>
    </dgm:pt>
    <dgm:pt modelId="{EBD28B6A-6865-49C7-9ECE-151BB1BC1718}" type="pres">
      <dgm:prSet presAssocID="{48C585DC-6012-40D6-AF04-4E66DE8A4007}" presName="sibTrans" presStyleCnt="0"/>
      <dgm:spPr/>
    </dgm:pt>
    <dgm:pt modelId="{100B24FD-343D-4FD4-BC5D-A464A630542B}" type="pres">
      <dgm:prSet presAssocID="{5A052258-FD07-48B8-A6DA-51534D630D28}" presName="composite" presStyleCnt="0"/>
      <dgm:spPr/>
    </dgm:pt>
    <dgm:pt modelId="{8E788CB0-2CDF-4E8E-9C6B-93A90A33B63F}" type="pres">
      <dgm:prSet presAssocID="{5A052258-FD07-48B8-A6DA-51534D630D28}" presName="rect1" presStyleLbl="bgShp" presStyleIdx="6" presStyleCnt="7"/>
      <dgm:spPr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5833" b="-10167"/>
          </a:stretch>
        </a:blipFill>
      </dgm:spPr>
      <dgm:extLst>
        <a:ext uri="{E40237B7-FDA0-4F09-8148-C483321AD2D9}">
          <dgm14:cNvPr xmlns:dgm14="http://schemas.microsoft.com/office/drawing/2010/diagram" id="0" name="" descr="Conferencista destaque"/>
        </a:ext>
      </dgm:extLst>
    </dgm:pt>
    <dgm:pt modelId="{B0C1C7D5-B34B-4C34-8D45-3B0DB8ABDE8A}" type="pres">
      <dgm:prSet presAssocID="{5A052258-FD07-48B8-A6DA-51534D630D28}" presName="rect2" presStyleLbl="trBgShp" presStyleIdx="6" presStyleCnt="7">
        <dgm:presLayoutVars>
          <dgm:bulletEnabled val="1"/>
        </dgm:presLayoutVars>
      </dgm:prSet>
      <dgm:spPr/>
    </dgm:pt>
  </dgm:ptLst>
  <dgm:cxnLst>
    <dgm:cxn modelId="{E6C3EF05-8594-4DDF-97E9-B12D787A36E3}" type="presOf" srcId="{C9529126-ECFF-47A3-9394-929AC85BF4A7}" destId="{A941B87F-000E-4DAA-9166-433D471935D7}" srcOrd="0" destOrd="0" presId="urn:microsoft.com/office/officeart/2008/layout/BendingPictureSemiTransparentText"/>
    <dgm:cxn modelId="{F325B020-8437-4C23-8C86-74B3F5311C79}" srcId="{98267D25-E730-4CE3-9042-A1DF4A5A2D45}" destId="{C9529126-ECFF-47A3-9394-929AC85BF4A7}" srcOrd="5" destOrd="0" parTransId="{09056A99-544C-4A13-8A2A-1417626484F2}" sibTransId="{48C585DC-6012-40D6-AF04-4E66DE8A4007}"/>
    <dgm:cxn modelId="{1B930C2B-26C6-43EE-94DB-8B303AFE26A5}" srcId="{98267D25-E730-4CE3-9042-A1DF4A5A2D45}" destId="{C49ECC8D-D721-4F5C-8BAC-3DC3728A1A04}" srcOrd="0" destOrd="0" parTransId="{9E6F9DD4-FB15-44C5-86A8-4AECB6D12E55}" sibTransId="{C9C24AB2-E5FC-40DC-9147-657107B2FB89}"/>
    <dgm:cxn modelId="{2EC0392F-7A15-4E57-BA70-D689969BCBAB}" srcId="{98267D25-E730-4CE3-9042-A1DF4A5A2D45}" destId="{DC7202F7-1016-4CE2-9523-F08C1504EB79}" srcOrd="1" destOrd="0" parTransId="{F953CF6F-6D65-4A3C-ABC3-85E57039756F}" sibTransId="{4B16BE7A-9307-471B-AF9D-E3B637206072}"/>
    <dgm:cxn modelId="{70C75C66-882D-4A40-BC18-53DAD8239501}" type="presOf" srcId="{E7287F77-14C5-48EF-88AD-D7F34435C9BF}" destId="{C5EE40A5-294F-432C-B1C8-9F81BEF183A3}" srcOrd="0" destOrd="0" presId="urn:microsoft.com/office/officeart/2008/layout/BendingPictureSemiTransparentText"/>
    <dgm:cxn modelId="{EB5F4F67-8303-4F62-950D-2867E9E937D8}" type="presOf" srcId="{98267D25-E730-4CE3-9042-A1DF4A5A2D45}" destId="{40B5ACBF-BD3A-4FFA-B1D8-36F7B1237A11}" srcOrd="0" destOrd="0" presId="urn:microsoft.com/office/officeart/2008/layout/BendingPictureSemiTransparentText"/>
    <dgm:cxn modelId="{8EAC646A-2F9B-4B99-B175-76B63F41E64E}" type="presOf" srcId="{5A052258-FD07-48B8-A6DA-51534D630D28}" destId="{B0C1C7D5-B34B-4C34-8D45-3B0DB8ABDE8A}" srcOrd="0" destOrd="0" presId="urn:microsoft.com/office/officeart/2008/layout/BendingPictureSemiTransparentText"/>
    <dgm:cxn modelId="{D0A6EF4E-0053-4BA4-A738-3863B4EEF236}" type="presOf" srcId="{E7C3A529-BB4F-41A4-9702-7B828E3511FA}" destId="{5FAD9BA8-405A-4582-9CB8-BBC6873733DE}" srcOrd="0" destOrd="0" presId="urn:microsoft.com/office/officeart/2008/layout/BendingPictureSemiTransparentText"/>
    <dgm:cxn modelId="{B2929850-3F20-403F-9D77-DA34EB8D4C28}" srcId="{98267D25-E730-4CE3-9042-A1DF4A5A2D45}" destId="{5A052258-FD07-48B8-A6DA-51534D630D28}" srcOrd="6" destOrd="0" parTransId="{B41D07B1-E2ED-4D7E-8D42-50D130DF6D93}" sibTransId="{71A1BF2E-D211-4E74-AD49-80A5BBA1A66C}"/>
    <dgm:cxn modelId="{7E99AA70-6A1A-464F-B7D8-39EEE8D212ED}" type="presOf" srcId="{DC7202F7-1016-4CE2-9523-F08C1504EB79}" destId="{816AA7E8-AE91-4BCE-BA6C-33118689C3BD}" srcOrd="0" destOrd="0" presId="urn:microsoft.com/office/officeart/2008/layout/BendingPictureSemiTransparentText"/>
    <dgm:cxn modelId="{169AE585-F68F-4310-B6EF-96CF8FED174D}" srcId="{98267D25-E730-4CE3-9042-A1DF4A5A2D45}" destId="{3FCDFDB8-5D79-4515-8AB1-5DF5A20CF51D}" srcOrd="4" destOrd="0" parTransId="{21C32148-069E-4AE8-A121-7A2AA0BF6D03}" sibTransId="{6B0AABF7-A0EE-4AF4-8671-2FD5CCD5235B}"/>
    <dgm:cxn modelId="{70C93CAC-AF33-4167-B6ED-1D16E6194A19}" srcId="{98267D25-E730-4CE3-9042-A1DF4A5A2D45}" destId="{E7C3A529-BB4F-41A4-9702-7B828E3511FA}" srcOrd="2" destOrd="0" parTransId="{6F52DF0C-0B36-4329-8357-369939053467}" sibTransId="{CC9C4A6F-4387-4BB5-B9FB-E54C07844D43}"/>
    <dgm:cxn modelId="{7D4E5DC4-BF84-458B-B475-059B840B250E}" type="presOf" srcId="{C49ECC8D-D721-4F5C-8BAC-3DC3728A1A04}" destId="{92F0D33E-9FBE-4B5C-B02A-E6C179649D0D}" srcOrd="0" destOrd="0" presId="urn:microsoft.com/office/officeart/2008/layout/BendingPictureSemiTransparentText"/>
    <dgm:cxn modelId="{FFB786C7-7790-4EF7-8EF9-2FCA663CD2C2}" type="presOf" srcId="{3FCDFDB8-5D79-4515-8AB1-5DF5A20CF51D}" destId="{02A1A988-3D38-41B3-A48B-BBC08D72DD16}" srcOrd="0" destOrd="0" presId="urn:microsoft.com/office/officeart/2008/layout/BendingPictureSemiTransparentText"/>
    <dgm:cxn modelId="{0FCACFE4-EFE2-48DE-A003-F56894BDDB77}" srcId="{98267D25-E730-4CE3-9042-A1DF4A5A2D45}" destId="{E7287F77-14C5-48EF-88AD-D7F34435C9BF}" srcOrd="3" destOrd="0" parTransId="{194DE417-0198-4D4A-83A4-FBE5D8B7D636}" sibTransId="{0533C886-13FF-471E-83B9-7EE4D660024A}"/>
    <dgm:cxn modelId="{C1CD0340-74BE-474F-9234-28F4B2BD89DC}" type="presParOf" srcId="{40B5ACBF-BD3A-4FFA-B1D8-36F7B1237A11}" destId="{31633BAF-E94D-43B0-B1FF-2937DCE91D0A}" srcOrd="0" destOrd="0" presId="urn:microsoft.com/office/officeart/2008/layout/BendingPictureSemiTransparentText"/>
    <dgm:cxn modelId="{2A50D36A-D1C0-4402-A99D-AE285DD0F093}" type="presParOf" srcId="{31633BAF-E94D-43B0-B1FF-2937DCE91D0A}" destId="{29010C84-17F4-4396-BDC4-A314F70CBC1C}" srcOrd="0" destOrd="0" presId="urn:microsoft.com/office/officeart/2008/layout/BendingPictureSemiTransparentText"/>
    <dgm:cxn modelId="{618F78B3-4C2B-4981-8AE1-2D76E3A05B64}" type="presParOf" srcId="{31633BAF-E94D-43B0-B1FF-2937DCE91D0A}" destId="{92F0D33E-9FBE-4B5C-B02A-E6C179649D0D}" srcOrd="1" destOrd="0" presId="urn:microsoft.com/office/officeart/2008/layout/BendingPictureSemiTransparentText"/>
    <dgm:cxn modelId="{EE55AFD3-754C-4465-9EC0-DD41388C5AC8}" type="presParOf" srcId="{40B5ACBF-BD3A-4FFA-B1D8-36F7B1237A11}" destId="{474B0B95-F4DB-4351-A6A7-6B800052EB49}" srcOrd="1" destOrd="0" presId="urn:microsoft.com/office/officeart/2008/layout/BendingPictureSemiTransparentText"/>
    <dgm:cxn modelId="{5DD86511-D6FD-4264-BADC-02B41C6A05EA}" type="presParOf" srcId="{40B5ACBF-BD3A-4FFA-B1D8-36F7B1237A11}" destId="{429D7CA1-D929-4DC1-87F1-2DEB32827660}" srcOrd="2" destOrd="0" presId="urn:microsoft.com/office/officeart/2008/layout/BendingPictureSemiTransparentText"/>
    <dgm:cxn modelId="{CCE9CD32-A5AD-4D59-A2C8-AFCCB364E623}" type="presParOf" srcId="{429D7CA1-D929-4DC1-87F1-2DEB32827660}" destId="{6D6498B7-3141-4C3A-A2F5-0C1270CE58DC}" srcOrd="0" destOrd="0" presId="urn:microsoft.com/office/officeart/2008/layout/BendingPictureSemiTransparentText"/>
    <dgm:cxn modelId="{50C91B66-EBC3-4710-BC4D-598E822A8885}" type="presParOf" srcId="{429D7CA1-D929-4DC1-87F1-2DEB32827660}" destId="{816AA7E8-AE91-4BCE-BA6C-33118689C3BD}" srcOrd="1" destOrd="0" presId="urn:microsoft.com/office/officeart/2008/layout/BendingPictureSemiTransparentText"/>
    <dgm:cxn modelId="{CF2C2A8E-CE68-426F-A2BB-076FF888945F}" type="presParOf" srcId="{40B5ACBF-BD3A-4FFA-B1D8-36F7B1237A11}" destId="{8A477E09-5FB9-4604-AD60-949EAD704655}" srcOrd="3" destOrd="0" presId="urn:microsoft.com/office/officeart/2008/layout/BendingPictureSemiTransparentText"/>
    <dgm:cxn modelId="{8DDD229C-A542-4777-93E1-74AAFF45C590}" type="presParOf" srcId="{40B5ACBF-BD3A-4FFA-B1D8-36F7B1237A11}" destId="{EBD750DF-2B08-46B8-BBB8-28759F1485F4}" srcOrd="4" destOrd="0" presId="urn:microsoft.com/office/officeart/2008/layout/BendingPictureSemiTransparentText"/>
    <dgm:cxn modelId="{3FCE1D19-376A-4A53-B989-FC657CC47B28}" type="presParOf" srcId="{EBD750DF-2B08-46B8-BBB8-28759F1485F4}" destId="{BC30C874-3464-4FEF-B412-26679807F072}" srcOrd="0" destOrd="0" presId="urn:microsoft.com/office/officeart/2008/layout/BendingPictureSemiTransparentText"/>
    <dgm:cxn modelId="{ADB6006E-FE89-41A1-BA58-A8FDBCC65087}" type="presParOf" srcId="{EBD750DF-2B08-46B8-BBB8-28759F1485F4}" destId="{5FAD9BA8-405A-4582-9CB8-BBC6873733DE}" srcOrd="1" destOrd="0" presId="urn:microsoft.com/office/officeart/2008/layout/BendingPictureSemiTransparentText"/>
    <dgm:cxn modelId="{FAA4B366-4F5C-4FAF-ACE1-56B4BEE48988}" type="presParOf" srcId="{40B5ACBF-BD3A-4FFA-B1D8-36F7B1237A11}" destId="{17A22D63-7853-470C-A2C3-44588459EFBB}" srcOrd="5" destOrd="0" presId="urn:microsoft.com/office/officeart/2008/layout/BendingPictureSemiTransparentText"/>
    <dgm:cxn modelId="{62AAF979-445C-4A01-99BE-825CDFEF7D53}" type="presParOf" srcId="{40B5ACBF-BD3A-4FFA-B1D8-36F7B1237A11}" destId="{A36A87D4-D2FF-4E68-9643-339C2F8A62F5}" srcOrd="6" destOrd="0" presId="urn:microsoft.com/office/officeart/2008/layout/BendingPictureSemiTransparentText"/>
    <dgm:cxn modelId="{126758BC-F6C5-4825-980E-D980CBEF5923}" type="presParOf" srcId="{A36A87D4-D2FF-4E68-9643-339C2F8A62F5}" destId="{0E1992BC-4879-4F7A-AA54-44DB94A257DE}" srcOrd="0" destOrd="0" presId="urn:microsoft.com/office/officeart/2008/layout/BendingPictureSemiTransparentText"/>
    <dgm:cxn modelId="{65366791-D510-46E5-9F8B-3B42D032B063}" type="presParOf" srcId="{A36A87D4-D2FF-4E68-9643-339C2F8A62F5}" destId="{C5EE40A5-294F-432C-B1C8-9F81BEF183A3}" srcOrd="1" destOrd="0" presId="urn:microsoft.com/office/officeart/2008/layout/BendingPictureSemiTransparentText"/>
    <dgm:cxn modelId="{096C938B-490F-41B3-A81E-12464771A7AF}" type="presParOf" srcId="{40B5ACBF-BD3A-4FFA-B1D8-36F7B1237A11}" destId="{B9E74CDC-19A6-44B2-A9C7-4D94372F9ED5}" srcOrd="7" destOrd="0" presId="urn:microsoft.com/office/officeart/2008/layout/BendingPictureSemiTransparentText"/>
    <dgm:cxn modelId="{B588721C-639F-4165-BDB1-07B866BDB469}" type="presParOf" srcId="{40B5ACBF-BD3A-4FFA-B1D8-36F7B1237A11}" destId="{7D957E51-3A1C-49A2-AED2-2BD9ABDC6A31}" srcOrd="8" destOrd="0" presId="urn:microsoft.com/office/officeart/2008/layout/BendingPictureSemiTransparentText"/>
    <dgm:cxn modelId="{3AA8BF7C-0C52-447B-9877-81075B71CA0B}" type="presParOf" srcId="{7D957E51-3A1C-49A2-AED2-2BD9ABDC6A31}" destId="{C22CF095-A3D4-45CD-BD67-DD5AB8B7C198}" srcOrd="0" destOrd="0" presId="urn:microsoft.com/office/officeart/2008/layout/BendingPictureSemiTransparentText"/>
    <dgm:cxn modelId="{6F8C61F2-4EE8-410F-8954-A6B219275AE5}" type="presParOf" srcId="{7D957E51-3A1C-49A2-AED2-2BD9ABDC6A31}" destId="{02A1A988-3D38-41B3-A48B-BBC08D72DD16}" srcOrd="1" destOrd="0" presId="urn:microsoft.com/office/officeart/2008/layout/BendingPictureSemiTransparentText"/>
    <dgm:cxn modelId="{785CF66B-1528-4CA3-B9EB-164AF4D16F8F}" type="presParOf" srcId="{40B5ACBF-BD3A-4FFA-B1D8-36F7B1237A11}" destId="{D2C5FDBF-274F-4412-8ED0-EDCBC1CD8490}" srcOrd="9" destOrd="0" presId="urn:microsoft.com/office/officeart/2008/layout/BendingPictureSemiTransparentText"/>
    <dgm:cxn modelId="{531D198C-6749-4360-8558-ABC17319D6FA}" type="presParOf" srcId="{40B5ACBF-BD3A-4FFA-B1D8-36F7B1237A11}" destId="{8CC92136-5CBC-4DEE-80C0-5A0F997AA27D}" srcOrd="10" destOrd="0" presId="urn:microsoft.com/office/officeart/2008/layout/BendingPictureSemiTransparentText"/>
    <dgm:cxn modelId="{FDF4A1B9-52F9-4017-B8F4-A14074F6BFFC}" type="presParOf" srcId="{8CC92136-5CBC-4DEE-80C0-5A0F997AA27D}" destId="{AC74F1CF-22C5-461E-A280-3604AB4B937E}" srcOrd="0" destOrd="0" presId="urn:microsoft.com/office/officeart/2008/layout/BendingPictureSemiTransparentText"/>
    <dgm:cxn modelId="{5D206EF3-5C2B-4CFD-A52B-BAD99C0ED03B}" type="presParOf" srcId="{8CC92136-5CBC-4DEE-80C0-5A0F997AA27D}" destId="{A941B87F-000E-4DAA-9166-433D471935D7}" srcOrd="1" destOrd="0" presId="urn:microsoft.com/office/officeart/2008/layout/BendingPictureSemiTransparentText"/>
    <dgm:cxn modelId="{15314092-FB70-46E6-A5EE-DA6A68EEC83C}" type="presParOf" srcId="{40B5ACBF-BD3A-4FFA-B1D8-36F7B1237A11}" destId="{EBD28B6A-6865-49C7-9ECE-151BB1BC1718}" srcOrd="11" destOrd="0" presId="urn:microsoft.com/office/officeart/2008/layout/BendingPictureSemiTransparentText"/>
    <dgm:cxn modelId="{BBB42976-2E2B-4987-A1BA-8E02D4E7BE9E}" type="presParOf" srcId="{40B5ACBF-BD3A-4FFA-B1D8-36F7B1237A11}" destId="{100B24FD-343D-4FD4-BC5D-A464A630542B}" srcOrd="12" destOrd="0" presId="urn:microsoft.com/office/officeart/2008/layout/BendingPictureSemiTransparentText"/>
    <dgm:cxn modelId="{12F29BB4-636B-4B74-978F-DA2588D65C91}" type="presParOf" srcId="{100B24FD-343D-4FD4-BC5D-A464A630542B}" destId="{8E788CB0-2CDF-4E8E-9C6B-93A90A33B63F}" srcOrd="0" destOrd="0" presId="urn:microsoft.com/office/officeart/2008/layout/BendingPictureSemiTransparentText"/>
    <dgm:cxn modelId="{9718C4FF-E3C0-4FE0-A197-E3D31BB73C5F}" type="presParOf" srcId="{100B24FD-343D-4FD4-BC5D-A464A630542B}" destId="{B0C1C7D5-B34B-4C34-8D45-3B0DB8ABDE8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E9C3D2-CB81-49E9-9408-EE4E9F7D7E0A}" type="doc">
      <dgm:prSet loTypeId="urn:microsoft.com/office/officeart/2005/8/layout/process5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pt-PT"/>
        </a:p>
      </dgm:t>
    </dgm:pt>
    <dgm:pt modelId="{48672DB7-5857-4156-9D2D-43EBD09E31F3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Papeizinhos</a:t>
          </a:r>
        </a:p>
      </dgm:t>
    </dgm:pt>
    <dgm:pt modelId="{75F89D9E-B52B-48EF-B04E-D67E0754E2A6}" type="parTrans" cxnId="{6676185E-5AF1-4B32-A4F6-3DF9D6BD1655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5B6B293C-290F-4646-92CA-6A875F811A64}" type="sibTrans" cxnId="{6676185E-5AF1-4B32-A4F6-3DF9D6BD1655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A84CC3F1-1BEB-4B30-8218-BDE23FB524C7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Divulgação</a:t>
          </a:r>
        </a:p>
      </dgm:t>
    </dgm:pt>
    <dgm:pt modelId="{C2D0EE4F-021A-4525-87EB-52B917DD2C30}" type="parTrans" cxnId="{DE25284D-E769-4D1F-876B-7340337B37EC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6BED50A0-1D68-436E-8C0A-AC4E5A639E3C}" type="sibTrans" cxnId="{DE25284D-E769-4D1F-876B-7340337B37EC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8BC9B593-2B71-444C-BEA9-C9AB5F6CB5DF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Votos</a:t>
          </a:r>
        </a:p>
      </dgm:t>
    </dgm:pt>
    <dgm:pt modelId="{8176ACA6-BF73-47BB-BB3A-4B61711284AB}" type="parTrans" cxnId="{BC725CAD-8EF5-4BE6-9967-86A45D11C730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51B7D289-E0E7-48FA-BFB6-4645EF8404D4}" type="sibTrans" cxnId="{BC725CAD-8EF5-4BE6-9967-86A45D11C730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182EF592-A547-4AAA-8918-B40C9CDB9726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Contagem</a:t>
          </a:r>
        </a:p>
      </dgm:t>
    </dgm:pt>
    <dgm:pt modelId="{7531A575-0AC5-4E3B-87E1-ED215F90586F}" type="parTrans" cxnId="{1AA9503D-8398-4330-B227-337456BEDAED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A0ADDB1B-9140-4657-A7C2-95DF116EC8F4}" type="sibTrans" cxnId="{1AA9503D-8398-4330-B227-337456BEDAED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45395C92-709C-4977-8407-A0159EBF163B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Estatística</a:t>
          </a:r>
        </a:p>
      </dgm:t>
    </dgm:pt>
    <dgm:pt modelId="{781ABDE0-E5C1-434A-AD5A-D23E6B4E6216}" type="parTrans" cxnId="{E45CFB61-32D9-4AD2-ABA8-B7DF89957C65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D7FCD833-32A1-481E-986E-1DA5A4B883AB}" type="sibTrans" cxnId="{E45CFB61-32D9-4AD2-ABA8-B7DF89957C65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FDB7BADC-FB3D-4F57-A475-B94147F665E9}">
      <dgm:prSet phldrT="[Texto]"/>
      <dgm:spPr/>
      <dgm:t>
        <a:bodyPr/>
        <a:lstStyle/>
        <a:p>
          <a:r>
            <a:rPr lang="pt-PT" dirty="0">
              <a:latin typeface="Agency FB" panose="020B0503020202020204" pitchFamily="34" charset="0"/>
            </a:rPr>
            <a:t>Análise</a:t>
          </a:r>
        </a:p>
      </dgm:t>
    </dgm:pt>
    <dgm:pt modelId="{1DEB459B-092C-453A-BA6D-3D7E459C16C1}" type="parTrans" cxnId="{07209067-692A-4BA0-8EFC-825117C9B4BE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FE05E2E9-2D8A-4C6E-AB33-CE110EE9E108}" type="sibTrans" cxnId="{07209067-692A-4BA0-8EFC-825117C9B4BE}">
      <dgm:prSet/>
      <dgm:spPr/>
      <dgm:t>
        <a:bodyPr/>
        <a:lstStyle/>
        <a:p>
          <a:endParaRPr lang="pt-PT">
            <a:latin typeface="Agency FB" panose="020B0503020202020204" pitchFamily="34" charset="0"/>
          </a:endParaRPr>
        </a:p>
      </dgm:t>
    </dgm:pt>
    <dgm:pt modelId="{E130025C-CAFC-4C03-BD3A-AEA55C8E626D}" type="pres">
      <dgm:prSet presAssocID="{EAE9C3D2-CB81-49E9-9408-EE4E9F7D7E0A}" presName="diagram" presStyleCnt="0">
        <dgm:presLayoutVars>
          <dgm:dir/>
          <dgm:resizeHandles val="exact"/>
        </dgm:presLayoutVars>
      </dgm:prSet>
      <dgm:spPr/>
    </dgm:pt>
    <dgm:pt modelId="{0EAD4B23-DE79-4200-9DD2-F2E8F7B04812}" type="pres">
      <dgm:prSet presAssocID="{48672DB7-5857-4156-9D2D-43EBD09E31F3}" presName="node" presStyleLbl="node1" presStyleIdx="0" presStyleCnt="6">
        <dgm:presLayoutVars>
          <dgm:bulletEnabled val="1"/>
        </dgm:presLayoutVars>
      </dgm:prSet>
      <dgm:spPr/>
    </dgm:pt>
    <dgm:pt modelId="{D8F42D3C-01BC-4BFB-A500-73007E89B7B8}" type="pres">
      <dgm:prSet presAssocID="{5B6B293C-290F-4646-92CA-6A875F811A64}" presName="sibTrans" presStyleLbl="sibTrans2D1" presStyleIdx="0" presStyleCnt="5"/>
      <dgm:spPr/>
    </dgm:pt>
    <dgm:pt modelId="{D41250A4-D2EF-4880-9B56-04D3E22B9038}" type="pres">
      <dgm:prSet presAssocID="{5B6B293C-290F-4646-92CA-6A875F811A64}" presName="connectorText" presStyleLbl="sibTrans2D1" presStyleIdx="0" presStyleCnt="5"/>
      <dgm:spPr/>
    </dgm:pt>
    <dgm:pt modelId="{64EF6BDC-78C0-48D4-850D-3BC6FF35BC1D}" type="pres">
      <dgm:prSet presAssocID="{A84CC3F1-1BEB-4B30-8218-BDE23FB524C7}" presName="node" presStyleLbl="node1" presStyleIdx="1" presStyleCnt="6">
        <dgm:presLayoutVars>
          <dgm:bulletEnabled val="1"/>
        </dgm:presLayoutVars>
      </dgm:prSet>
      <dgm:spPr/>
    </dgm:pt>
    <dgm:pt modelId="{ADBC49E4-634D-419D-B7F2-E9718AD3761B}" type="pres">
      <dgm:prSet presAssocID="{6BED50A0-1D68-436E-8C0A-AC4E5A639E3C}" presName="sibTrans" presStyleLbl="sibTrans2D1" presStyleIdx="1" presStyleCnt="5"/>
      <dgm:spPr/>
    </dgm:pt>
    <dgm:pt modelId="{9FF345F5-D2C9-45EF-9BB4-408A6D708602}" type="pres">
      <dgm:prSet presAssocID="{6BED50A0-1D68-436E-8C0A-AC4E5A639E3C}" presName="connectorText" presStyleLbl="sibTrans2D1" presStyleIdx="1" presStyleCnt="5"/>
      <dgm:spPr/>
    </dgm:pt>
    <dgm:pt modelId="{3EFD4AE1-2C08-47D2-8F0C-DFBF8A128931}" type="pres">
      <dgm:prSet presAssocID="{8BC9B593-2B71-444C-BEA9-C9AB5F6CB5DF}" presName="node" presStyleLbl="node1" presStyleIdx="2" presStyleCnt="6">
        <dgm:presLayoutVars>
          <dgm:bulletEnabled val="1"/>
        </dgm:presLayoutVars>
      </dgm:prSet>
      <dgm:spPr/>
    </dgm:pt>
    <dgm:pt modelId="{C578831D-2F62-42F2-81C0-72560A2CF601}" type="pres">
      <dgm:prSet presAssocID="{51B7D289-E0E7-48FA-BFB6-4645EF8404D4}" presName="sibTrans" presStyleLbl="sibTrans2D1" presStyleIdx="2" presStyleCnt="5"/>
      <dgm:spPr/>
    </dgm:pt>
    <dgm:pt modelId="{85715A7D-FEF1-4DCB-9F05-2CA72F2A5B71}" type="pres">
      <dgm:prSet presAssocID="{51B7D289-E0E7-48FA-BFB6-4645EF8404D4}" presName="connectorText" presStyleLbl="sibTrans2D1" presStyleIdx="2" presStyleCnt="5"/>
      <dgm:spPr/>
    </dgm:pt>
    <dgm:pt modelId="{DB0F01F6-CB27-40BF-8BFB-78026E0ADDE9}" type="pres">
      <dgm:prSet presAssocID="{182EF592-A547-4AAA-8918-B40C9CDB9726}" presName="node" presStyleLbl="node1" presStyleIdx="3" presStyleCnt="6">
        <dgm:presLayoutVars>
          <dgm:bulletEnabled val="1"/>
        </dgm:presLayoutVars>
      </dgm:prSet>
      <dgm:spPr/>
    </dgm:pt>
    <dgm:pt modelId="{79341BAA-9BF9-428E-84DA-2E4E61449439}" type="pres">
      <dgm:prSet presAssocID="{A0ADDB1B-9140-4657-A7C2-95DF116EC8F4}" presName="sibTrans" presStyleLbl="sibTrans2D1" presStyleIdx="3" presStyleCnt="5"/>
      <dgm:spPr/>
    </dgm:pt>
    <dgm:pt modelId="{80DCD066-0BD0-4890-A9EC-71FE4C456EDB}" type="pres">
      <dgm:prSet presAssocID="{A0ADDB1B-9140-4657-A7C2-95DF116EC8F4}" presName="connectorText" presStyleLbl="sibTrans2D1" presStyleIdx="3" presStyleCnt="5"/>
      <dgm:spPr/>
    </dgm:pt>
    <dgm:pt modelId="{495005A4-698B-4994-9ED9-D7D9B46AF1C2}" type="pres">
      <dgm:prSet presAssocID="{FDB7BADC-FB3D-4F57-A475-B94147F665E9}" presName="node" presStyleLbl="node1" presStyleIdx="4" presStyleCnt="6">
        <dgm:presLayoutVars>
          <dgm:bulletEnabled val="1"/>
        </dgm:presLayoutVars>
      </dgm:prSet>
      <dgm:spPr/>
    </dgm:pt>
    <dgm:pt modelId="{937F8F8F-7F4F-4149-8377-0B818CF60C62}" type="pres">
      <dgm:prSet presAssocID="{FE05E2E9-2D8A-4C6E-AB33-CE110EE9E108}" presName="sibTrans" presStyleLbl="sibTrans2D1" presStyleIdx="4" presStyleCnt="5"/>
      <dgm:spPr/>
    </dgm:pt>
    <dgm:pt modelId="{48481C00-C338-4CDF-B1F7-852E5FD5F153}" type="pres">
      <dgm:prSet presAssocID="{FE05E2E9-2D8A-4C6E-AB33-CE110EE9E108}" presName="connectorText" presStyleLbl="sibTrans2D1" presStyleIdx="4" presStyleCnt="5"/>
      <dgm:spPr/>
    </dgm:pt>
    <dgm:pt modelId="{15846232-704F-470F-80D7-1320C2AA819D}" type="pres">
      <dgm:prSet presAssocID="{45395C92-709C-4977-8407-A0159EBF163B}" presName="node" presStyleLbl="node1" presStyleIdx="5" presStyleCnt="6">
        <dgm:presLayoutVars>
          <dgm:bulletEnabled val="1"/>
        </dgm:presLayoutVars>
      </dgm:prSet>
      <dgm:spPr/>
    </dgm:pt>
  </dgm:ptLst>
  <dgm:cxnLst>
    <dgm:cxn modelId="{D65CC601-F471-44EA-A232-ECE562600508}" type="presOf" srcId="{6BED50A0-1D68-436E-8C0A-AC4E5A639E3C}" destId="{9FF345F5-D2C9-45EF-9BB4-408A6D708602}" srcOrd="1" destOrd="0" presId="urn:microsoft.com/office/officeart/2005/8/layout/process5"/>
    <dgm:cxn modelId="{02251316-C6C6-49F7-B2EB-4BEFFC15969E}" type="presOf" srcId="{FE05E2E9-2D8A-4C6E-AB33-CE110EE9E108}" destId="{48481C00-C338-4CDF-B1F7-852E5FD5F153}" srcOrd="1" destOrd="0" presId="urn:microsoft.com/office/officeart/2005/8/layout/process5"/>
    <dgm:cxn modelId="{501A5428-FF78-4678-9B1E-FC90F0972746}" type="presOf" srcId="{A0ADDB1B-9140-4657-A7C2-95DF116EC8F4}" destId="{80DCD066-0BD0-4890-A9EC-71FE4C456EDB}" srcOrd="1" destOrd="0" presId="urn:microsoft.com/office/officeart/2005/8/layout/process5"/>
    <dgm:cxn modelId="{1153003A-13CA-4C55-B4FB-9D4F24AAF243}" type="presOf" srcId="{5B6B293C-290F-4646-92CA-6A875F811A64}" destId="{D41250A4-D2EF-4880-9B56-04D3E22B9038}" srcOrd="1" destOrd="0" presId="urn:microsoft.com/office/officeart/2005/8/layout/process5"/>
    <dgm:cxn modelId="{1AA9503D-8398-4330-B227-337456BEDAED}" srcId="{EAE9C3D2-CB81-49E9-9408-EE4E9F7D7E0A}" destId="{182EF592-A547-4AAA-8918-B40C9CDB9726}" srcOrd="3" destOrd="0" parTransId="{7531A575-0AC5-4E3B-87E1-ED215F90586F}" sibTransId="{A0ADDB1B-9140-4657-A7C2-95DF116EC8F4}"/>
    <dgm:cxn modelId="{A00D875B-655B-4F8E-8A0D-A7E6634D2C16}" type="presOf" srcId="{182EF592-A547-4AAA-8918-B40C9CDB9726}" destId="{DB0F01F6-CB27-40BF-8BFB-78026E0ADDE9}" srcOrd="0" destOrd="0" presId="urn:microsoft.com/office/officeart/2005/8/layout/process5"/>
    <dgm:cxn modelId="{6676185E-5AF1-4B32-A4F6-3DF9D6BD1655}" srcId="{EAE9C3D2-CB81-49E9-9408-EE4E9F7D7E0A}" destId="{48672DB7-5857-4156-9D2D-43EBD09E31F3}" srcOrd="0" destOrd="0" parTransId="{75F89D9E-B52B-48EF-B04E-D67E0754E2A6}" sibTransId="{5B6B293C-290F-4646-92CA-6A875F811A64}"/>
    <dgm:cxn modelId="{425CE660-18EA-449F-BAE3-A315B60AB43F}" type="presOf" srcId="{EAE9C3D2-CB81-49E9-9408-EE4E9F7D7E0A}" destId="{E130025C-CAFC-4C03-BD3A-AEA55C8E626D}" srcOrd="0" destOrd="0" presId="urn:microsoft.com/office/officeart/2005/8/layout/process5"/>
    <dgm:cxn modelId="{E45CFB61-32D9-4AD2-ABA8-B7DF89957C65}" srcId="{EAE9C3D2-CB81-49E9-9408-EE4E9F7D7E0A}" destId="{45395C92-709C-4977-8407-A0159EBF163B}" srcOrd="5" destOrd="0" parTransId="{781ABDE0-E5C1-434A-AD5A-D23E6B4E6216}" sibTransId="{D7FCD833-32A1-481E-986E-1DA5A4B883AB}"/>
    <dgm:cxn modelId="{07209067-692A-4BA0-8EFC-825117C9B4BE}" srcId="{EAE9C3D2-CB81-49E9-9408-EE4E9F7D7E0A}" destId="{FDB7BADC-FB3D-4F57-A475-B94147F665E9}" srcOrd="4" destOrd="0" parTransId="{1DEB459B-092C-453A-BA6D-3D7E459C16C1}" sibTransId="{FE05E2E9-2D8A-4C6E-AB33-CE110EE9E108}"/>
    <dgm:cxn modelId="{F7AA586B-9B86-4869-9914-FC3AE5F79653}" type="presOf" srcId="{A0ADDB1B-9140-4657-A7C2-95DF116EC8F4}" destId="{79341BAA-9BF9-428E-84DA-2E4E61449439}" srcOrd="0" destOrd="0" presId="urn:microsoft.com/office/officeart/2005/8/layout/process5"/>
    <dgm:cxn modelId="{DE25284D-E769-4D1F-876B-7340337B37EC}" srcId="{EAE9C3D2-CB81-49E9-9408-EE4E9F7D7E0A}" destId="{A84CC3F1-1BEB-4B30-8218-BDE23FB524C7}" srcOrd="1" destOrd="0" parTransId="{C2D0EE4F-021A-4525-87EB-52B917DD2C30}" sibTransId="{6BED50A0-1D68-436E-8C0A-AC4E5A639E3C}"/>
    <dgm:cxn modelId="{C58F046E-4EE1-4E79-8361-46AF9A89D435}" type="presOf" srcId="{51B7D289-E0E7-48FA-BFB6-4645EF8404D4}" destId="{85715A7D-FEF1-4DCB-9F05-2CA72F2A5B71}" srcOrd="1" destOrd="0" presId="urn:microsoft.com/office/officeart/2005/8/layout/process5"/>
    <dgm:cxn modelId="{11FA7273-6500-4BEE-927B-6A215406FDCB}" type="presOf" srcId="{5B6B293C-290F-4646-92CA-6A875F811A64}" destId="{D8F42D3C-01BC-4BFB-A500-73007E89B7B8}" srcOrd="0" destOrd="0" presId="urn:microsoft.com/office/officeart/2005/8/layout/process5"/>
    <dgm:cxn modelId="{79E79E95-49AE-438B-8BA9-A14D9B1B0A76}" type="presOf" srcId="{6BED50A0-1D68-436E-8C0A-AC4E5A639E3C}" destId="{ADBC49E4-634D-419D-B7F2-E9718AD3761B}" srcOrd="0" destOrd="0" presId="urn:microsoft.com/office/officeart/2005/8/layout/process5"/>
    <dgm:cxn modelId="{A07627A0-416B-491D-9763-57F0ED25FF9D}" type="presOf" srcId="{A84CC3F1-1BEB-4B30-8218-BDE23FB524C7}" destId="{64EF6BDC-78C0-48D4-850D-3BC6FF35BC1D}" srcOrd="0" destOrd="0" presId="urn:microsoft.com/office/officeart/2005/8/layout/process5"/>
    <dgm:cxn modelId="{C739D2A0-335A-41BD-B349-F868CF313E3D}" type="presOf" srcId="{48672DB7-5857-4156-9D2D-43EBD09E31F3}" destId="{0EAD4B23-DE79-4200-9DD2-F2E8F7B04812}" srcOrd="0" destOrd="0" presId="urn:microsoft.com/office/officeart/2005/8/layout/process5"/>
    <dgm:cxn modelId="{DE4570A3-6BD7-4D36-8FDE-6AD85B7AF7EB}" type="presOf" srcId="{8BC9B593-2B71-444C-BEA9-C9AB5F6CB5DF}" destId="{3EFD4AE1-2C08-47D2-8F0C-DFBF8A128931}" srcOrd="0" destOrd="0" presId="urn:microsoft.com/office/officeart/2005/8/layout/process5"/>
    <dgm:cxn modelId="{75BFDBA7-EB67-4151-97FE-56AAE6FF089E}" type="presOf" srcId="{45395C92-709C-4977-8407-A0159EBF163B}" destId="{15846232-704F-470F-80D7-1320C2AA819D}" srcOrd="0" destOrd="0" presId="urn:microsoft.com/office/officeart/2005/8/layout/process5"/>
    <dgm:cxn modelId="{BC725CAD-8EF5-4BE6-9967-86A45D11C730}" srcId="{EAE9C3D2-CB81-49E9-9408-EE4E9F7D7E0A}" destId="{8BC9B593-2B71-444C-BEA9-C9AB5F6CB5DF}" srcOrd="2" destOrd="0" parTransId="{8176ACA6-BF73-47BB-BB3A-4B61711284AB}" sibTransId="{51B7D289-E0E7-48FA-BFB6-4645EF8404D4}"/>
    <dgm:cxn modelId="{471A51AE-6DA9-4F93-B682-87E8F556EE7D}" type="presOf" srcId="{FDB7BADC-FB3D-4F57-A475-B94147F665E9}" destId="{495005A4-698B-4994-9ED9-D7D9B46AF1C2}" srcOrd="0" destOrd="0" presId="urn:microsoft.com/office/officeart/2005/8/layout/process5"/>
    <dgm:cxn modelId="{1BC821CF-EB40-41F9-AAE1-0FF005105A39}" type="presOf" srcId="{51B7D289-E0E7-48FA-BFB6-4645EF8404D4}" destId="{C578831D-2F62-42F2-81C0-72560A2CF601}" srcOrd="0" destOrd="0" presId="urn:microsoft.com/office/officeart/2005/8/layout/process5"/>
    <dgm:cxn modelId="{E2D80CFE-8753-4C51-A89B-F178DE989240}" type="presOf" srcId="{FE05E2E9-2D8A-4C6E-AB33-CE110EE9E108}" destId="{937F8F8F-7F4F-4149-8377-0B818CF60C62}" srcOrd="0" destOrd="0" presId="urn:microsoft.com/office/officeart/2005/8/layout/process5"/>
    <dgm:cxn modelId="{F4A46F12-6819-44EE-9131-86E9EEE04156}" type="presParOf" srcId="{E130025C-CAFC-4C03-BD3A-AEA55C8E626D}" destId="{0EAD4B23-DE79-4200-9DD2-F2E8F7B04812}" srcOrd="0" destOrd="0" presId="urn:microsoft.com/office/officeart/2005/8/layout/process5"/>
    <dgm:cxn modelId="{96B7EBB0-7E58-4C8F-A39B-EC8FD30EAFCB}" type="presParOf" srcId="{E130025C-CAFC-4C03-BD3A-AEA55C8E626D}" destId="{D8F42D3C-01BC-4BFB-A500-73007E89B7B8}" srcOrd="1" destOrd="0" presId="urn:microsoft.com/office/officeart/2005/8/layout/process5"/>
    <dgm:cxn modelId="{83C6EED8-8291-4AC7-8A74-FF1BEA2D604F}" type="presParOf" srcId="{D8F42D3C-01BC-4BFB-A500-73007E89B7B8}" destId="{D41250A4-D2EF-4880-9B56-04D3E22B9038}" srcOrd="0" destOrd="0" presId="urn:microsoft.com/office/officeart/2005/8/layout/process5"/>
    <dgm:cxn modelId="{6E7DBD99-2874-4630-8FCF-570946438AA2}" type="presParOf" srcId="{E130025C-CAFC-4C03-BD3A-AEA55C8E626D}" destId="{64EF6BDC-78C0-48D4-850D-3BC6FF35BC1D}" srcOrd="2" destOrd="0" presId="urn:microsoft.com/office/officeart/2005/8/layout/process5"/>
    <dgm:cxn modelId="{9F70708B-4DC2-413A-A12E-FF1BB976B30E}" type="presParOf" srcId="{E130025C-CAFC-4C03-BD3A-AEA55C8E626D}" destId="{ADBC49E4-634D-419D-B7F2-E9718AD3761B}" srcOrd="3" destOrd="0" presId="urn:microsoft.com/office/officeart/2005/8/layout/process5"/>
    <dgm:cxn modelId="{1163E194-7718-44F0-AA76-C688806F206E}" type="presParOf" srcId="{ADBC49E4-634D-419D-B7F2-E9718AD3761B}" destId="{9FF345F5-D2C9-45EF-9BB4-408A6D708602}" srcOrd="0" destOrd="0" presId="urn:microsoft.com/office/officeart/2005/8/layout/process5"/>
    <dgm:cxn modelId="{F8E9D6AD-9C32-4ADD-96B0-26D5B54A6E7F}" type="presParOf" srcId="{E130025C-CAFC-4C03-BD3A-AEA55C8E626D}" destId="{3EFD4AE1-2C08-47D2-8F0C-DFBF8A128931}" srcOrd="4" destOrd="0" presId="urn:microsoft.com/office/officeart/2005/8/layout/process5"/>
    <dgm:cxn modelId="{8E2B985C-1900-4771-BEB3-19AE53AC9136}" type="presParOf" srcId="{E130025C-CAFC-4C03-BD3A-AEA55C8E626D}" destId="{C578831D-2F62-42F2-81C0-72560A2CF601}" srcOrd="5" destOrd="0" presId="urn:microsoft.com/office/officeart/2005/8/layout/process5"/>
    <dgm:cxn modelId="{9A129C25-73DA-4572-B967-2180F06338AC}" type="presParOf" srcId="{C578831D-2F62-42F2-81C0-72560A2CF601}" destId="{85715A7D-FEF1-4DCB-9F05-2CA72F2A5B71}" srcOrd="0" destOrd="0" presId="urn:microsoft.com/office/officeart/2005/8/layout/process5"/>
    <dgm:cxn modelId="{7FDF84AD-58A2-4CF3-8C33-41FD40AB2B5C}" type="presParOf" srcId="{E130025C-CAFC-4C03-BD3A-AEA55C8E626D}" destId="{DB0F01F6-CB27-40BF-8BFB-78026E0ADDE9}" srcOrd="6" destOrd="0" presId="urn:microsoft.com/office/officeart/2005/8/layout/process5"/>
    <dgm:cxn modelId="{F697A07B-4AB9-47CE-9CC2-3F8EB41A4A92}" type="presParOf" srcId="{E130025C-CAFC-4C03-BD3A-AEA55C8E626D}" destId="{79341BAA-9BF9-428E-84DA-2E4E61449439}" srcOrd="7" destOrd="0" presId="urn:microsoft.com/office/officeart/2005/8/layout/process5"/>
    <dgm:cxn modelId="{9CA06D43-8498-4F3A-89ED-9D2D45F9BB5B}" type="presParOf" srcId="{79341BAA-9BF9-428E-84DA-2E4E61449439}" destId="{80DCD066-0BD0-4890-A9EC-71FE4C456EDB}" srcOrd="0" destOrd="0" presId="urn:microsoft.com/office/officeart/2005/8/layout/process5"/>
    <dgm:cxn modelId="{4ECE5F41-F1FF-40B3-827D-FB9D5D8BEB64}" type="presParOf" srcId="{E130025C-CAFC-4C03-BD3A-AEA55C8E626D}" destId="{495005A4-698B-4994-9ED9-D7D9B46AF1C2}" srcOrd="8" destOrd="0" presId="urn:microsoft.com/office/officeart/2005/8/layout/process5"/>
    <dgm:cxn modelId="{8FE93C45-2889-430A-9DDC-09A139EF4156}" type="presParOf" srcId="{E130025C-CAFC-4C03-BD3A-AEA55C8E626D}" destId="{937F8F8F-7F4F-4149-8377-0B818CF60C62}" srcOrd="9" destOrd="0" presId="urn:microsoft.com/office/officeart/2005/8/layout/process5"/>
    <dgm:cxn modelId="{6D4F17BA-8DAE-4D38-90CF-9B0BE9C6FD26}" type="presParOf" srcId="{937F8F8F-7F4F-4149-8377-0B818CF60C62}" destId="{48481C00-C338-4CDF-B1F7-852E5FD5F153}" srcOrd="0" destOrd="0" presId="urn:microsoft.com/office/officeart/2005/8/layout/process5"/>
    <dgm:cxn modelId="{777EBE6F-10F2-4926-BCC8-FED0884CBC28}" type="presParOf" srcId="{E130025C-CAFC-4C03-BD3A-AEA55C8E626D}" destId="{15846232-704F-470F-80D7-1320C2AA819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10C84-17F4-4396-BDC4-A314F70CBC1C}">
      <dsp:nvSpPr>
        <dsp:cNvPr id="0" name=""/>
        <dsp:cNvSpPr/>
      </dsp:nvSpPr>
      <dsp:spPr>
        <a:xfrm>
          <a:off x="2912" y="521271"/>
          <a:ext cx="2211532" cy="18955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F0D33E-9FBE-4B5C-B02A-E6C179649D0D}">
      <dsp:nvSpPr>
        <dsp:cNvPr id="0" name=""/>
        <dsp:cNvSpPr/>
      </dsp:nvSpPr>
      <dsp:spPr>
        <a:xfrm>
          <a:off x="2912" y="1848153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>
              <a:latin typeface="Agency FB" panose="020B0503020202020204" pitchFamily="34" charset="0"/>
            </a:rPr>
            <a:t>Inquéritos</a:t>
          </a:r>
          <a:endParaRPr lang="pt-PT" sz="2000" kern="1200" dirty="0">
            <a:latin typeface="Agency FB" panose="020B0503020202020204" pitchFamily="34" charset="0"/>
          </a:endParaRPr>
        </a:p>
      </dsp:txBody>
      <dsp:txXfrm>
        <a:off x="2912" y="1848153"/>
        <a:ext cx="2211532" cy="454930"/>
      </dsp:txXfrm>
    </dsp:sp>
    <dsp:sp modelId="{6D6498B7-3141-4C3A-A2F5-0C1270CE58DC}">
      <dsp:nvSpPr>
        <dsp:cNvPr id="0" name=""/>
        <dsp:cNvSpPr/>
      </dsp:nvSpPr>
      <dsp:spPr>
        <a:xfrm>
          <a:off x="2440014" y="521271"/>
          <a:ext cx="2211532" cy="18955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AA7E8-AE91-4BCE-BA6C-33118689C3BD}">
      <dsp:nvSpPr>
        <dsp:cNvPr id="0" name=""/>
        <dsp:cNvSpPr/>
      </dsp:nvSpPr>
      <dsp:spPr>
        <a:xfrm>
          <a:off x="2440014" y="1848153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>
              <a:latin typeface="Agency FB" panose="020B0503020202020204" pitchFamily="34" charset="0"/>
            </a:rPr>
            <a:t>Horário da Biblioteca</a:t>
          </a:r>
          <a:endParaRPr lang="pt-PT" sz="2000" kern="1200" dirty="0">
            <a:latin typeface="Agency FB" panose="020B0503020202020204" pitchFamily="34" charset="0"/>
          </a:endParaRPr>
        </a:p>
      </dsp:txBody>
      <dsp:txXfrm>
        <a:off x="2440014" y="1848153"/>
        <a:ext cx="2211532" cy="454930"/>
      </dsp:txXfrm>
    </dsp:sp>
    <dsp:sp modelId="{BC30C874-3464-4FEF-B412-26679807F072}">
      <dsp:nvSpPr>
        <dsp:cNvPr id="0" name=""/>
        <dsp:cNvSpPr/>
      </dsp:nvSpPr>
      <dsp:spPr>
        <a:xfrm>
          <a:off x="4877116" y="521271"/>
          <a:ext cx="2211532" cy="18955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AD9BA8-405A-4582-9CB8-BBC6873733DE}">
      <dsp:nvSpPr>
        <dsp:cNvPr id="0" name=""/>
        <dsp:cNvSpPr/>
      </dsp:nvSpPr>
      <dsp:spPr>
        <a:xfrm>
          <a:off x="4877116" y="1848153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>
              <a:latin typeface="Agency FB" panose="020B0503020202020204" pitchFamily="34" charset="0"/>
            </a:rPr>
            <a:t>Espaços Verdes</a:t>
          </a:r>
          <a:endParaRPr lang="pt-PT" sz="2000" kern="1200" dirty="0">
            <a:latin typeface="Agency FB" panose="020B0503020202020204" pitchFamily="34" charset="0"/>
          </a:endParaRPr>
        </a:p>
      </dsp:txBody>
      <dsp:txXfrm>
        <a:off x="4877116" y="1848153"/>
        <a:ext cx="2211532" cy="454930"/>
      </dsp:txXfrm>
    </dsp:sp>
    <dsp:sp modelId="{0E1992BC-4879-4F7A-AA54-44DB94A257DE}">
      <dsp:nvSpPr>
        <dsp:cNvPr id="0" name=""/>
        <dsp:cNvSpPr/>
      </dsp:nvSpPr>
      <dsp:spPr>
        <a:xfrm>
          <a:off x="7314219" y="521271"/>
          <a:ext cx="2211532" cy="18955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E40A5-294F-432C-B1C8-9F81BEF183A3}">
      <dsp:nvSpPr>
        <dsp:cNvPr id="0" name=""/>
        <dsp:cNvSpPr/>
      </dsp:nvSpPr>
      <dsp:spPr>
        <a:xfrm>
          <a:off x="7314219" y="1848153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latin typeface="Agency FB" panose="020B0503020202020204" pitchFamily="34" charset="0"/>
            </a:rPr>
            <a:t>Dinheiro a Investir</a:t>
          </a:r>
        </a:p>
      </dsp:txBody>
      <dsp:txXfrm>
        <a:off x="7314219" y="1848153"/>
        <a:ext cx="2211532" cy="454930"/>
      </dsp:txXfrm>
    </dsp:sp>
    <dsp:sp modelId="{C22CF095-A3D4-45CD-BD67-DD5AB8B7C198}">
      <dsp:nvSpPr>
        <dsp:cNvPr id="0" name=""/>
        <dsp:cNvSpPr/>
      </dsp:nvSpPr>
      <dsp:spPr>
        <a:xfrm>
          <a:off x="1221463" y="2637970"/>
          <a:ext cx="2211532" cy="18955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1A988-3D38-41B3-A48B-BBC08D72DD16}">
      <dsp:nvSpPr>
        <dsp:cNvPr id="0" name=""/>
        <dsp:cNvSpPr/>
      </dsp:nvSpPr>
      <dsp:spPr>
        <a:xfrm>
          <a:off x="1221463" y="3964851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latin typeface="Agency FB" panose="020B0503020202020204" pitchFamily="34" charset="0"/>
            </a:rPr>
            <a:t>Livros a Adquirir</a:t>
          </a:r>
        </a:p>
      </dsp:txBody>
      <dsp:txXfrm>
        <a:off x="1221463" y="3964851"/>
        <a:ext cx="2211532" cy="454930"/>
      </dsp:txXfrm>
    </dsp:sp>
    <dsp:sp modelId="{AC74F1CF-22C5-461E-A280-3604AB4B937E}">
      <dsp:nvSpPr>
        <dsp:cNvPr id="0" name=""/>
        <dsp:cNvSpPr/>
      </dsp:nvSpPr>
      <dsp:spPr>
        <a:xfrm>
          <a:off x="3658565" y="2637970"/>
          <a:ext cx="2211532" cy="18955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1B87F-000E-4DAA-9166-433D471935D7}">
      <dsp:nvSpPr>
        <dsp:cNvPr id="0" name=""/>
        <dsp:cNvSpPr/>
      </dsp:nvSpPr>
      <dsp:spPr>
        <a:xfrm>
          <a:off x="3658565" y="3964851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latin typeface="Agency FB" panose="020B0503020202020204" pitchFamily="34" charset="0"/>
            </a:rPr>
            <a:t>Delegados</a:t>
          </a:r>
        </a:p>
      </dsp:txBody>
      <dsp:txXfrm>
        <a:off x="3658565" y="3964851"/>
        <a:ext cx="2211532" cy="454930"/>
      </dsp:txXfrm>
    </dsp:sp>
    <dsp:sp modelId="{8E788CB0-2CDF-4E8E-9C6B-93A90A33B63F}">
      <dsp:nvSpPr>
        <dsp:cNvPr id="0" name=""/>
        <dsp:cNvSpPr/>
      </dsp:nvSpPr>
      <dsp:spPr>
        <a:xfrm>
          <a:off x="6095668" y="2637970"/>
          <a:ext cx="2211532" cy="1895545"/>
        </a:xfrm>
        <a:prstGeom prst="rect">
          <a:avLst/>
        </a:prstGeom>
        <a:blipFill dpi="0"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5833" b="-10167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1C7D5-B34B-4C34-8D45-3B0DB8ABDE8A}">
      <dsp:nvSpPr>
        <dsp:cNvPr id="0" name=""/>
        <dsp:cNvSpPr/>
      </dsp:nvSpPr>
      <dsp:spPr>
        <a:xfrm>
          <a:off x="6095668" y="3964851"/>
          <a:ext cx="2211532" cy="454930"/>
        </a:xfrm>
        <a:prstGeom prst="rect">
          <a:avLst/>
        </a:prstGeom>
        <a:solidFill>
          <a:schemeClr val="accent1">
            <a:tint val="50000"/>
            <a:alpha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>
              <a:latin typeface="Agency FB" panose="020B0503020202020204" pitchFamily="34" charset="0"/>
            </a:rPr>
            <a:t>Associação de Estudantes</a:t>
          </a:r>
        </a:p>
      </dsp:txBody>
      <dsp:txXfrm>
        <a:off x="6095668" y="3964851"/>
        <a:ext cx="2211532" cy="454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D4B23-DE79-4200-9DD2-F2E8F7B04812}">
      <dsp:nvSpPr>
        <dsp:cNvPr id="0" name=""/>
        <dsp:cNvSpPr/>
      </dsp:nvSpPr>
      <dsp:spPr>
        <a:xfrm>
          <a:off x="7654" y="61871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Papeizinhos</a:t>
          </a:r>
        </a:p>
      </dsp:txBody>
      <dsp:txXfrm>
        <a:off x="47860" y="102077"/>
        <a:ext cx="2207481" cy="1292324"/>
      </dsp:txXfrm>
    </dsp:sp>
    <dsp:sp modelId="{D8F42D3C-01BC-4BFB-A500-73007E89B7B8}">
      <dsp:nvSpPr>
        <dsp:cNvPr id="0" name=""/>
        <dsp:cNvSpPr/>
      </dsp:nvSpPr>
      <dsp:spPr>
        <a:xfrm>
          <a:off x="2496882" y="464540"/>
          <a:ext cx="485033" cy="567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>
            <a:latin typeface="Agency FB" panose="020B0503020202020204" pitchFamily="34" charset="0"/>
          </a:endParaRPr>
        </a:p>
      </dsp:txBody>
      <dsp:txXfrm>
        <a:off x="2496882" y="578019"/>
        <a:ext cx="339523" cy="340439"/>
      </dsp:txXfrm>
    </dsp:sp>
    <dsp:sp modelId="{64EF6BDC-78C0-48D4-850D-3BC6FF35BC1D}">
      <dsp:nvSpPr>
        <dsp:cNvPr id="0" name=""/>
        <dsp:cNvSpPr/>
      </dsp:nvSpPr>
      <dsp:spPr>
        <a:xfrm>
          <a:off x="3210705" y="61871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99904"/>
            <a:satOff val="-4953"/>
            <a:lumOff val="14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Divulgação</a:t>
          </a:r>
        </a:p>
      </dsp:txBody>
      <dsp:txXfrm>
        <a:off x="3250911" y="102077"/>
        <a:ext cx="2207481" cy="1292324"/>
      </dsp:txXfrm>
    </dsp:sp>
    <dsp:sp modelId="{ADBC49E4-634D-419D-B7F2-E9718AD3761B}">
      <dsp:nvSpPr>
        <dsp:cNvPr id="0" name=""/>
        <dsp:cNvSpPr/>
      </dsp:nvSpPr>
      <dsp:spPr>
        <a:xfrm>
          <a:off x="5699933" y="464540"/>
          <a:ext cx="485033" cy="567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23322"/>
            <a:satOff val="-5601"/>
            <a:lumOff val="139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>
            <a:latin typeface="Agency FB" panose="020B0503020202020204" pitchFamily="34" charset="0"/>
          </a:endParaRPr>
        </a:p>
      </dsp:txBody>
      <dsp:txXfrm>
        <a:off x="5699933" y="578019"/>
        <a:ext cx="339523" cy="340439"/>
      </dsp:txXfrm>
    </dsp:sp>
    <dsp:sp modelId="{3EFD4AE1-2C08-47D2-8F0C-DFBF8A128931}">
      <dsp:nvSpPr>
        <dsp:cNvPr id="0" name=""/>
        <dsp:cNvSpPr/>
      </dsp:nvSpPr>
      <dsp:spPr>
        <a:xfrm>
          <a:off x="6413756" y="61871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99808"/>
            <a:satOff val="-9906"/>
            <a:lumOff val="291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Votos</a:t>
          </a:r>
        </a:p>
      </dsp:txBody>
      <dsp:txXfrm>
        <a:off x="6453962" y="102077"/>
        <a:ext cx="2207481" cy="1292324"/>
      </dsp:txXfrm>
    </dsp:sp>
    <dsp:sp modelId="{C578831D-2F62-42F2-81C0-72560A2CF601}">
      <dsp:nvSpPr>
        <dsp:cNvPr id="0" name=""/>
        <dsp:cNvSpPr/>
      </dsp:nvSpPr>
      <dsp:spPr>
        <a:xfrm rot="5400000">
          <a:off x="7315186" y="1594759"/>
          <a:ext cx="485033" cy="567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46645"/>
            <a:satOff val="-11202"/>
            <a:lumOff val="278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>
            <a:latin typeface="Agency FB" panose="020B0503020202020204" pitchFamily="34" charset="0"/>
          </a:endParaRPr>
        </a:p>
      </dsp:txBody>
      <dsp:txXfrm rot="-5400000">
        <a:off x="7387483" y="1635941"/>
        <a:ext cx="340439" cy="339523"/>
      </dsp:txXfrm>
    </dsp:sp>
    <dsp:sp modelId="{DB0F01F6-CB27-40BF-8BFB-78026E0ADDE9}">
      <dsp:nvSpPr>
        <dsp:cNvPr id="0" name=""/>
        <dsp:cNvSpPr/>
      </dsp:nvSpPr>
      <dsp:spPr>
        <a:xfrm>
          <a:off x="6413756" y="2349764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99713"/>
            <a:satOff val="-14859"/>
            <a:lumOff val="43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Contagem</a:t>
          </a:r>
        </a:p>
      </dsp:txBody>
      <dsp:txXfrm>
        <a:off x="6453962" y="2389970"/>
        <a:ext cx="2207481" cy="1292324"/>
      </dsp:txXfrm>
    </dsp:sp>
    <dsp:sp modelId="{79341BAA-9BF9-428E-84DA-2E4E61449439}">
      <dsp:nvSpPr>
        <dsp:cNvPr id="0" name=""/>
        <dsp:cNvSpPr/>
      </dsp:nvSpPr>
      <dsp:spPr>
        <a:xfrm rot="10800000">
          <a:off x="5727388" y="2752433"/>
          <a:ext cx="485033" cy="567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46645"/>
            <a:satOff val="-11202"/>
            <a:lumOff val="278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>
            <a:latin typeface="Agency FB" panose="020B0503020202020204" pitchFamily="34" charset="0"/>
          </a:endParaRPr>
        </a:p>
      </dsp:txBody>
      <dsp:txXfrm rot="10800000">
        <a:off x="5872898" y="2865912"/>
        <a:ext cx="339523" cy="340439"/>
      </dsp:txXfrm>
    </dsp:sp>
    <dsp:sp modelId="{495005A4-698B-4994-9ED9-D7D9B46AF1C2}">
      <dsp:nvSpPr>
        <dsp:cNvPr id="0" name=""/>
        <dsp:cNvSpPr/>
      </dsp:nvSpPr>
      <dsp:spPr>
        <a:xfrm>
          <a:off x="3210705" y="2349764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99808"/>
            <a:satOff val="-9906"/>
            <a:lumOff val="291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Análise</a:t>
          </a:r>
        </a:p>
      </dsp:txBody>
      <dsp:txXfrm>
        <a:off x="3250911" y="2389970"/>
        <a:ext cx="2207481" cy="1292324"/>
      </dsp:txXfrm>
    </dsp:sp>
    <dsp:sp modelId="{937F8F8F-7F4F-4149-8377-0B818CF60C62}">
      <dsp:nvSpPr>
        <dsp:cNvPr id="0" name=""/>
        <dsp:cNvSpPr/>
      </dsp:nvSpPr>
      <dsp:spPr>
        <a:xfrm rot="10800000">
          <a:off x="2524337" y="2752433"/>
          <a:ext cx="485033" cy="5673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23322"/>
            <a:satOff val="-5601"/>
            <a:lumOff val="139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2500" kern="1200">
            <a:latin typeface="Agency FB" panose="020B0503020202020204" pitchFamily="34" charset="0"/>
          </a:endParaRPr>
        </a:p>
      </dsp:txBody>
      <dsp:txXfrm rot="10800000">
        <a:off x="2669847" y="2865912"/>
        <a:ext cx="339523" cy="340439"/>
      </dsp:txXfrm>
    </dsp:sp>
    <dsp:sp modelId="{15846232-704F-470F-80D7-1320C2AA819D}">
      <dsp:nvSpPr>
        <dsp:cNvPr id="0" name=""/>
        <dsp:cNvSpPr/>
      </dsp:nvSpPr>
      <dsp:spPr>
        <a:xfrm>
          <a:off x="7654" y="2349764"/>
          <a:ext cx="2287893" cy="137273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99904"/>
            <a:satOff val="-4953"/>
            <a:lumOff val="14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>
              <a:latin typeface="Agency FB" panose="020B0503020202020204" pitchFamily="34" charset="0"/>
            </a:rPr>
            <a:t>Estatística</a:t>
          </a:r>
        </a:p>
      </dsp:txBody>
      <dsp:txXfrm>
        <a:off x="47860" y="2389970"/>
        <a:ext cx="2207481" cy="1292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47E8E-DAF2-4ABE-9BD5-88051E853C59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905C5-18F3-49C0-A84B-D105196A60C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378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Olá e sejam todos muito bem-vindos.</a:t>
            </a:r>
          </a:p>
          <a:p>
            <a:r>
              <a:rPr lang="pt-PT" dirty="0"/>
              <a:t>Chamo-me Rui e estou contente por estar aqui presente e pelas notícias que vou partilhar convosco.</a:t>
            </a:r>
          </a:p>
          <a:p>
            <a:r>
              <a:rPr lang="pt-PT" u="none" dirty="0"/>
              <a:t>Todos os anos há procedimentos que a escola precisa de executar, tais como: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372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Elaboração de Inquéritos;</a:t>
            </a:r>
          </a:p>
          <a:p>
            <a:r>
              <a:rPr lang="pt-PT" dirty="0"/>
              <a:t>Criação do horário da biblioteca;</a:t>
            </a:r>
          </a:p>
          <a:p>
            <a:r>
              <a:rPr lang="pt-PT" dirty="0"/>
              <a:t>Manutenção dos espaços verdes;</a:t>
            </a:r>
          </a:p>
          <a:p>
            <a:r>
              <a:rPr lang="pt-PT" dirty="0"/>
              <a:t>Dinheiro a investir;</a:t>
            </a:r>
          </a:p>
          <a:p>
            <a:r>
              <a:rPr lang="pt-PT" dirty="0"/>
              <a:t>Selecionar livros a adquirir para a biblioteca;</a:t>
            </a:r>
          </a:p>
          <a:p>
            <a:r>
              <a:rPr lang="pt-PT" dirty="0"/>
              <a:t>Eleição do delegado e subdelegado de turma;</a:t>
            </a:r>
          </a:p>
          <a:p>
            <a:r>
              <a:rPr lang="pt-PT" dirty="0"/>
              <a:t>Eleição para a associação de estudantes.</a:t>
            </a:r>
          </a:p>
          <a:p>
            <a:r>
              <a:rPr lang="pt-PT" dirty="0"/>
              <a:t>Todos estes são problemas que podiam ser facilmente resolvidos através de votações envolvendo a comunidade escolar. No entanto, o processo de votação em prática atualmente possui tantas desvantagens que torna-se impraticável a resolução de todos estes problemas através deste.</a:t>
            </a:r>
          </a:p>
          <a:p>
            <a:r>
              <a:rPr lang="pt-PT" dirty="0"/>
              <a:t>Mas, algo que me ensinaram aqui em informática é que por mais difícil que pareça, tudo pode ser automatizado.</a:t>
            </a:r>
          </a:p>
          <a:p>
            <a:r>
              <a:rPr lang="pt-PT" dirty="0"/>
              <a:t>E isso também abrange estas tarefas monótonas e repetitivas.</a:t>
            </a:r>
          </a:p>
          <a:p>
            <a:r>
              <a:rPr lang="pt-PT" dirty="0"/>
              <a:t>Por isso tenho o prazer de anunciar que ao longo deste ano, eu desenvolvi um sistema que vai retirar alguns destes transtornos da comunidade escolar.</a:t>
            </a:r>
          </a:p>
          <a:p>
            <a:r>
              <a:rPr lang="pt-PT" dirty="0"/>
              <a:t>Neste caso as votações, mas vamos começar mais devagar, vamos iniciar por analisar melhor o problema em questão, …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6153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isso, vamos ver melhor o atual processo de votação.</a:t>
            </a:r>
          </a:p>
          <a:p>
            <a:r>
              <a:rPr lang="pt-PT" dirty="0"/>
              <a:t>Começa-se por fazer papeizinhos com as opções,</a:t>
            </a:r>
          </a:p>
          <a:p>
            <a:r>
              <a:rPr lang="pt-PT" dirty="0"/>
              <a:t>Depois informa-se os eleitores,</a:t>
            </a:r>
          </a:p>
          <a:p>
            <a:r>
              <a:rPr lang="pt-PT" dirty="0"/>
              <a:t>Que por sua vez se dirigem ao local selecionado e realizam o seu voto sendo que este deslocamento pode, muitas vezes, levá-los a prescindir deste seu direito devido à dimensão deste inconveniente</a:t>
            </a:r>
          </a:p>
          <a:p>
            <a:r>
              <a:rPr lang="pt-PT" dirty="0"/>
              <a:t>E no final ainda se tem que proceder à contagem, análise e a sua correspondente estatística.</a:t>
            </a:r>
          </a:p>
          <a:p>
            <a:r>
              <a:rPr lang="pt-PT" dirty="0"/>
              <a:t>Vamos rever o processo:</a:t>
            </a:r>
          </a:p>
          <a:p>
            <a:r>
              <a:rPr lang="pt-PT" dirty="0"/>
              <a:t>	Criação da votação</a:t>
            </a:r>
          </a:p>
          <a:p>
            <a:r>
              <a:rPr lang="pt-PT" dirty="0"/>
              <a:t>	Divulgação</a:t>
            </a:r>
          </a:p>
          <a:p>
            <a:r>
              <a:rPr lang="pt-PT" dirty="0"/>
              <a:t>	Esperar pelos votos</a:t>
            </a:r>
          </a:p>
          <a:p>
            <a:r>
              <a:rPr lang="pt-PT" dirty="0"/>
              <a:t>	Contagem</a:t>
            </a:r>
          </a:p>
          <a:p>
            <a:r>
              <a:rPr lang="pt-PT" dirty="0"/>
              <a:t>	Análise e Estatística </a:t>
            </a:r>
          </a:p>
          <a:p>
            <a:r>
              <a:rPr lang="pt-PT" dirty="0"/>
              <a:t>É verdade que já existem plataformas que agilizam este processo. Temos, por exemplo, o Google </a:t>
            </a:r>
            <a:r>
              <a:rPr lang="pt-PT" dirty="0" err="1"/>
              <a:t>Forms</a:t>
            </a:r>
            <a:r>
              <a:rPr lang="pt-PT" dirty="0"/>
              <a:t> com o qual já temos alguma familiaridade. No entanto, existem algumas desvantagens nas plataformas já existentes. No caso do exemplo dado temos que esta não permite a restrição das pessoas a votar: desde que possuam o link podem proceder ao processo de voto o número de vezes que quiserem sem que nenhuma espécie de autenticação seja realizada. Além disso, ao considerarmos um processo que priorize a autenticação das pessoas a exercer o poder de voto perdemos uma das mais importantes características da votação: o anonimato.</a:t>
            </a:r>
          </a:p>
          <a:p>
            <a:r>
              <a:rPr lang="pt-PT" dirty="0"/>
              <a:t>Com isto, sinto-me orgulhoso por informar que eu procedi à automatização de todos estes processos e, para facilitar ainda mais, foram integrados com os sistemas escolares atuais, como o email institucional.</a:t>
            </a:r>
          </a:p>
          <a:p>
            <a:r>
              <a:rPr lang="pt-PT" dirty="0"/>
              <a:t>Apresento-vos então, o tão aclamado sistema de votação do agrupamento de escolas francisco de holanda…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5544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 com esta plataforma, não só conseguimos fazer uma análise mais rápida e fidedigna, mas também utilizar diferentes métodos de votação, como passarei a demonstrar…</a:t>
            </a:r>
          </a:p>
          <a:p>
            <a:r>
              <a:rPr lang="pt-PT" dirty="0"/>
              <a:t>(Demonstração)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Mas como é que a escola vai poder utilizar esta plataforma?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76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Basicamente, eu integrei o Docker, e o Docker </a:t>
            </a:r>
            <a:r>
              <a:rPr lang="pt-PT" dirty="0" err="1"/>
              <a:t>Compose</a:t>
            </a:r>
            <a:r>
              <a:rPr lang="pt-PT" dirty="0"/>
              <a:t> (que são tecnologias de “</a:t>
            </a:r>
            <a:r>
              <a:rPr lang="pt-PT" dirty="0" err="1"/>
              <a:t>conteinerização</a:t>
            </a:r>
            <a:r>
              <a:rPr lang="pt-PT" dirty="0"/>
              <a:t>” de aplicações), o que facilita a utilização e a escalabilidade desta plataforma.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691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este projeto, foram utilizadas uma diversidade de ferramentas, das quais vou citar algumas das mais importantes…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Para desenvolver o </a:t>
            </a:r>
            <a:r>
              <a:rPr lang="pt-PT" dirty="0" err="1"/>
              <a:t>frontend</a:t>
            </a:r>
            <a:r>
              <a:rPr lang="pt-PT" dirty="0"/>
              <a:t>, ou seja, a interface da aplicação a ser visualizada pelo utilizador, utilizei o flutter que consiste numa plataforma desenvolvida pela Google e que nos permite criar aplicações para computador e dispositivo móveis.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Por outro lado, para desenvolver o </a:t>
            </a:r>
            <a:r>
              <a:rPr lang="pt-PT" dirty="0" err="1"/>
              <a:t>backend</a:t>
            </a:r>
            <a:r>
              <a:rPr lang="pt-PT" dirty="0"/>
              <a:t>, que permite o funcionamento da aplicação, recorri ao express.JS (que possui as funcionalidades necessárias para a criação da API, interface da aplicação) e ao Mongoose (torna possível a ligação à base de dados).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Por último, recorri ainda ao MongoDB (base de dados), Docker (cuja utilidade já expliquei no diapositivo anterior), </a:t>
            </a:r>
            <a:r>
              <a:rPr lang="pt-PT" dirty="0" err="1"/>
              <a:t>NginX</a:t>
            </a:r>
            <a:r>
              <a:rPr lang="pt-PT" dirty="0"/>
              <a:t> (que disponibiliza os ficheiros a que as pessoas vão ter acesso nos seus diapositivos), DigitalOcean NGINXConfig Tool (ferramenta gráfica que permite a configuração do Nginx) e o </a:t>
            </a:r>
            <a:r>
              <a:rPr lang="pt-PT" dirty="0" err="1"/>
              <a:t>Git</a:t>
            </a:r>
            <a:r>
              <a:rPr lang="pt-PT" dirty="0"/>
              <a:t> (gestor de versões da aplicação).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301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 assim dou por terminada a apresentação, e deixo-vos aqui o link do meu GitHub com o código da plataforma para poderem fazer uma consulta à posteriori ou </a:t>
            </a:r>
            <a:r>
              <a:rPr lang="pt-PT"/>
              <a:t>mesmo </a:t>
            </a:r>
            <a:r>
              <a:rPr lang="pt-PT" u="none"/>
              <a:t>utilizá-la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905C5-18F3-49C0-A84B-D105196A60C9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18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0BF78-81D3-4AB8-9454-9F61D0154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F5809F-DAB5-4DAA-BAC1-D543775D8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8B79B2-5E93-408B-AB58-7EC64DCD6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74D9F6E-AE64-4942-8DF0-AB28E69B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84B3D5-1E9B-468A-9A6C-1125A06A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3706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B2AA4B-500A-45D1-BB7C-C73A01E61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849D252-5CA2-4139-867A-E083901DD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AD03F35-0FA8-492F-9A4E-C3F759B5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52839D-169E-4BCB-84AE-D56B3C80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BEE50F4-2C4A-44A4-B7C0-69BB9219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162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A73D7F-132D-4B9D-AC24-650B862D1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02E4834-4499-4F7E-BA7A-E20C99B3E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77758A-72D3-43C2-9EE0-EBB84BF3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1E051AB-61A3-4340-9689-AEC75C23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02436A-9242-43F3-B61E-91F7D974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502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26C4A-2D51-4289-B80A-907ADD35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D5D5D-2FC6-4C1C-9AD9-086092FE1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02490AD-D68F-45A0-B583-422498A44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3B61B1-1399-4BD3-844D-8429AB915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4126576-BEE4-40EB-9B45-F73C3046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623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9A63CC-BE4D-4A75-96D9-F502F9984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2AE7E3C-0D44-43C7-A1F3-FDDDDB299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2A469B5-3EEB-42C6-810B-D06C03A2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67DFAF7-ED3C-42F7-9726-75661AA1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D12F509-C659-4A33-9988-FD744213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6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AEE1F7-7A6C-494F-BB18-64955D597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B86252-5686-49E1-A850-0BB898E31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50BED10-810A-402F-A6D5-F5CCB42BD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8B98306-227D-422B-B8E2-6D4665E6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4B41C2CD-53CF-4604-9E1D-C3DEA02E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E0C5617-80B0-4777-AC7E-F6649588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391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BB52D-2BF6-48B6-BC39-9C6666D5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6C38BAB-348C-4622-9DBB-06466C9DA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05ABE8D-129D-4A6B-9475-40F1325A5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6EC1B8F-A93F-411D-8D5C-D4AB1993F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10AB369-E499-4A15-B0F3-E6CC8E7E2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5194FE4-5164-45C6-873D-6821F493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9370326-4171-450D-8BB5-4AEDC1E1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E49417-3C9D-44DF-8907-DCDA43A7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140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ABD58-885E-42FE-AE1A-DC18E88E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15A913E-78CA-488B-9186-CF79E31C4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72B2A81-9552-4042-9F4B-1E2BCE18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0A1437A-718F-4B4C-97B4-C27DD027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87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8C5CBF2-F507-4AE8-8AB9-9B0F63AD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7362E017-0703-4E9A-9605-2BD51D22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2957AD-C01F-48DF-A654-60390983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875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B17D9-51F0-4A58-8676-FB76E904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B259314-5C38-4225-908B-55A612462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C34018-7B41-45CD-BD8B-54CFCDE40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7024AD1-4409-40B3-89AC-E4C49899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C26AE58-92D7-4C70-B261-AC5F6A88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5044E64-E04D-4C74-AFC4-433BD845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857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CCDCD-D6EA-455B-B940-915096384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2A5D625-CB00-4614-AEBF-CCAFB8A04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E5C69B5-0907-4396-A8B5-2DBE908B3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6C95D09-B029-4FAE-BBB1-91954FAC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C0D270A-D05E-4C89-9FBD-6E8A4600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BF8988E-2AE6-4670-ACFF-AA9A991E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229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4DD902F8-9BA0-4B88-9D28-5074E87B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34700B-B444-4CBA-8765-2ADD460BE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71A3063-796D-4E1F-A0C8-430ED3349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6EF55-F067-4C64-9BCF-A1A4A982847C}" type="datetimeFigureOut">
              <a:rPr lang="pt-PT" smtClean="0"/>
              <a:t>11/04/2021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0120D2E-F970-49CD-AD01-CC6381A54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B56526-1EF4-49A9-8E83-8031CFF6A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1465A-938C-425E-B716-05871DF962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494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www.shadowandy.net/2015/05/docker-a-highly-portable-and-lightweight-software-container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20A144E-DD9A-4972-889E-7E9205EB5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3" y="12641"/>
            <a:ext cx="12192000" cy="68579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D12859-D5E2-4D86-9EB4-41D20F3605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285024" y="5649952"/>
            <a:ext cx="3253019" cy="9341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BEE765-F9ED-400B-8F9B-D4BE3299B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8653957" y="5649952"/>
            <a:ext cx="3253019" cy="10266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FB56F4-2459-4F4E-9899-28DE311180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067" y="5808372"/>
            <a:ext cx="614053" cy="611985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FD8E1CF-29CA-4679-95EC-3A45D3C2E160}"/>
              </a:ext>
            </a:extLst>
          </p:cNvPr>
          <p:cNvSpPr/>
          <p:nvPr/>
        </p:nvSpPr>
        <p:spPr>
          <a:xfrm>
            <a:off x="4437120" y="1790163"/>
            <a:ext cx="3303083" cy="330987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467ED3-5090-4088-BACA-F29E341E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355" y="2560635"/>
            <a:ext cx="3187362" cy="1325563"/>
          </a:xfrm>
        </p:spPr>
        <p:txBody>
          <a:bodyPr>
            <a:normAutofit/>
          </a:bodyPr>
          <a:lstStyle/>
          <a:p>
            <a:pPr algn="ctr"/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Sistema de Votação do AEFH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0D3D8F-1673-4419-A007-821B4D957FB5}"/>
              </a:ext>
            </a:extLst>
          </p:cNvPr>
          <p:cNvSpPr txBox="1"/>
          <p:nvPr/>
        </p:nvSpPr>
        <p:spPr>
          <a:xfrm>
            <a:off x="4666129" y="4303059"/>
            <a:ext cx="28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gency FB" panose="020B0503020202020204" pitchFamily="34" charset="0"/>
              </a:rPr>
              <a:t>Rui Gonçalves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086DAC5-2219-4316-B789-62D3CD30BB83}"/>
              </a:ext>
            </a:extLst>
          </p:cNvPr>
          <p:cNvSpPr txBox="1"/>
          <p:nvPr/>
        </p:nvSpPr>
        <p:spPr>
          <a:xfrm>
            <a:off x="4666129" y="4645497"/>
            <a:ext cx="2877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Agency FB" panose="020B0503020202020204" pitchFamily="34" charset="0"/>
              </a:rPr>
              <a:t>2020-2021</a:t>
            </a:r>
          </a:p>
        </p:txBody>
      </p:sp>
    </p:spTree>
    <p:extLst>
      <p:ext uri="{BB962C8B-B14F-4D97-AF65-F5344CB8AC3E}">
        <p14:creationId xmlns:p14="http://schemas.microsoft.com/office/powerpoint/2010/main" val="58644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C1C2EB-F066-4857-90D3-9906D0C104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843398-E5AC-471D-A272-F3B313CF2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655B79-CD5F-4574-9DCD-9D9D8F7349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A832A3A-5CEE-4131-A163-F2C863217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6961851"/>
              </p:ext>
            </p:extLst>
          </p:nvPr>
        </p:nvGraphicFramePr>
        <p:xfrm>
          <a:off x="1328594" y="901606"/>
          <a:ext cx="9528664" cy="505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84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47DDD5F-E718-48E2-8FB6-4D35E9A9B164}"/>
              </a:ext>
            </a:extLst>
          </p:cNvPr>
          <p:cNvSpPr/>
          <p:nvPr/>
        </p:nvSpPr>
        <p:spPr>
          <a:xfrm>
            <a:off x="7255640" y="3142343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4DAC3B4-2E16-4341-BE64-C4C5C564947E}"/>
              </a:ext>
            </a:extLst>
          </p:cNvPr>
          <p:cNvSpPr/>
          <p:nvPr/>
        </p:nvSpPr>
        <p:spPr>
          <a:xfrm>
            <a:off x="4054801" y="3142343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9A2828A-61D6-4E90-B3B7-E4F4F6735F12}"/>
              </a:ext>
            </a:extLst>
          </p:cNvPr>
          <p:cNvSpPr/>
          <p:nvPr/>
        </p:nvSpPr>
        <p:spPr>
          <a:xfrm>
            <a:off x="825958" y="3106060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681F24-20CD-483B-B7C2-5820CAA3E2BE}"/>
              </a:ext>
            </a:extLst>
          </p:cNvPr>
          <p:cNvSpPr/>
          <p:nvPr/>
        </p:nvSpPr>
        <p:spPr>
          <a:xfrm>
            <a:off x="4164062" y="943428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1D90802-6BA6-49C8-8CA6-8316D2FF59F9}"/>
              </a:ext>
            </a:extLst>
          </p:cNvPr>
          <p:cNvSpPr/>
          <p:nvPr/>
        </p:nvSpPr>
        <p:spPr>
          <a:xfrm>
            <a:off x="7222215" y="943428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C77230-3209-490D-AC0D-3D16738F6A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D48048-D42D-4A88-BB09-3B9E3D6CE0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74D035E-80AE-4D10-BDAE-68D6336399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958B3F8-A52A-404F-8AA0-DF229F5A9D85}"/>
              </a:ext>
            </a:extLst>
          </p:cNvPr>
          <p:cNvSpPr/>
          <p:nvPr/>
        </p:nvSpPr>
        <p:spPr>
          <a:xfrm>
            <a:off x="1093300" y="943428"/>
            <a:ext cx="3857725" cy="2612572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FB88FC6F-4D9E-4615-9EF9-4D31DCBA7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86526"/>
              </p:ext>
            </p:extLst>
          </p:nvPr>
        </p:nvGraphicFramePr>
        <p:xfrm>
          <a:off x="1738273" y="1469799"/>
          <a:ext cx="8709305" cy="3784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392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F58E60B7-5895-4575-9CD6-EE931A16F94F}"/>
              </a:ext>
            </a:extLst>
          </p:cNvPr>
          <p:cNvSpPr/>
          <p:nvPr/>
        </p:nvSpPr>
        <p:spPr>
          <a:xfrm>
            <a:off x="9009461" y="2134036"/>
            <a:ext cx="2976958" cy="4823973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796DDAF-711C-4A9F-8BDB-9884F837BB60}"/>
              </a:ext>
            </a:extLst>
          </p:cNvPr>
          <p:cNvSpPr/>
          <p:nvPr/>
        </p:nvSpPr>
        <p:spPr>
          <a:xfrm>
            <a:off x="65429" y="1936948"/>
            <a:ext cx="2976958" cy="4823973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17EE7FF-486D-4981-B463-EDAC648F59DD}"/>
              </a:ext>
            </a:extLst>
          </p:cNvPr>
          <p:cNvSpPr/>
          <p:nvPr/>
        </p:nvSpPr>
        <p:spPr>
          <a:xfrm>
            <a:off x="2669726" y="863011"/>
            <a:ext cx="6648444" cy="4388649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C001ED-C09B-4195-960B-F0813CA61C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3657F0-0D96-4DDF-9EC2-4E3F2767E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1AD982-A2C6-40FC-88DB-3672945DF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8350E22-3967-4CB7-8D2D-674012E5483E}"/>
              </a:ext>
            </a:extLst>
          </p:cNvPr>
          <p:cNvGrpSpPr/>
          <p:nvPr/>
        </p:nvGrpSpPr>
        <p:grpSpPr>
          <a:xfrm>
            <a:off x="9653479" y="2685143"/>
            <a:ext cx="1798014" cy="3721761"/>
            <a:chOff x="9580909" y="1428757"/>
            <a:chExt cx="2432974" cy="4819643"/>
          </a:xfrm>
        </p:grpSpPr>
        <p:pic>
          <p:nvPicPr>
            <p:cNvPr id="13" name="Imagem 12" descr="Uma imagem com texto&#10;&#10;Descrição gerada automaticamente">
              <a:extLst>
                <a:ext uri="{FF2B5EF4-FFF2-40B4-BE49-F238E27FC236}">
                  <a16:creationId xmlns:a16="http://schemas.microsoft.com/office/drawing/2014/main" id="{436AD830-AF4E-4B4A-BE3D-9A5FC33C5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26" b="88796" l="74375" r="96094">
                          <a14:foregroundMark x1="76250" y1="10370" x2="83385" y2="17130"/>
                          <a14:foregroundMark x1="83385" y1="17130" x2="86979" y2="37870"/>
                          <a14:foregroundMark x1="86979" y1="37870" x2="91719" y2="80556"/>
                          <a14:foregroundMark x1="91719" y1="80556" x2="94427" y2="87778"/>
                          <a14:foregroundMark x1="77240" y1="12593" x2="78281" y2="19630"/>
                          <a14:foregroundMark x1="78281" y1="19630" x2="81979" y2="32593"/>
                          <a14:foregroundMark x1="81979" y1="32593" x2="82292" y2="48148"/>
                          <a14:foregroundMark x1="82292" y1="48148" x2="78229" y2="81574"/>
                          <a14:foregroundMark x1="77969" y1="83241" x2="82656" y2="71204"/>
                          <a14:foregroundMark x1="82656" y1="71204" x2="94063" y2="22963"/>
                          <a14:foregroundMark x1="94063" y1="22963" x2="93594" y2="11667"/>
                          <a14:foregroundMark x1="75938" y1="10741" x2="79896" y2="10463"/>
                          <a14:foregroundMark x1="79896" y1="10463" x2="83802" y2="10463"/>
                          <a14:foregroundMark x1="83802" y1="10463" x2="88021" y2="10185"/>
                          <a14:foregroundMark x1="88021" y1="10185" x2="91927" y2="10556"/>
                          <a14:foregroundMark x1="91927" y1="10556" x2="95156" y2="14630"/>
                          <a14:foregroundMark x1="95156" y1="14630" x2="94948" y2="86389"/>
                          <a14:foregroundMark x1="94948" y1="86389" x2="86979" y2="88519"/>
                          <a14:foregroundMark x1="86979" y1="88519" x2="75104" y2="86019"/>
                          <a14:foregroundMark x1="75104" y1="86019" x2="75781" y2="11296"/>
                          <a14:foregroundMark x1="79948" y1="9444" x2="88750" y2="13333"/>
                          <a14:foregroundMark x1="76042" y1="9537" x2="80156" y2="10185"/>
                          <a14:foregroundMark x1="80156" y1="10185" x2="88438" y2="9537"/>
                          <a14:foregroundMark x1="88438" y1="9537" x2="92396" y2="10185"/>
                          <a14:foregroundMark x1="92396" y1="10185" x2="94792" y2="12130"/>
                          <a14:foregroundMark x1="78281" y1="8519" x2="82240" y2="8519"/>
                          <a14:foregroundMark x1="82240" y1="8519" x2="86198" y2="8704"/>
                          <a14:foregroundMark x1="86198" y1="8704" x2="90156" y2="8611"/>
                          <a14:foregroundMark x1="90156" y1="8611" x2="93594" y2="8704"/>
                          <a14:foregroundMark x1="78333" y1="8611" x2="76406" y2="9259"/>
                          <a14:foregroundMark x1="77500" y1="8611" x2="77917" y2="8519"/>
                          <a14:foregroundMark x1="73958" y1="18981" x2="74635" y2="12037"/>
                          <a14:foregroundMark x1="74635" y1="12037" x2="74323" y2="26296"/>
                          <a14:foregroundMark x1="74323" y1="26296" x2="75313" y2="19537"/>
                          <a14:foregroundMark x1="75313" y1="19537" x2="74583" y2="27222"/>
                          <a14:foregroundMark x1="74583" y1="27222" x2="74375" y2="19722"/>
                          <a14:foregroundMark x1="74375" y1="19722" x2="75208" y2="12593"/>
                          <a14:foregroundMark x1="75208" y1="12593" x2="76979" y2="9259"/>
                          <a14:foregroundMark x1="92708" y1="8981" x2="95417" y2="14074"/>
                          <a14:foregroundMark x1="95417" y1="14074" x2="95521" y2="21204"/>
                          <a14:foregroundMark x1="95521" y1="21204" x2="94948" y2="13889"/>
                          <a14:foregroundMark x1="94948" y1="13889" x2="96198" y2="20463"/>
                          <a14:foregroundMark x1="96198" y1="20463" x2="96302" y2="27407"/>
                          <a14:foregroundMark x1="96302" y1="27407" x2="95521" y2="13426"/>
                          <a14:foregroundMark x1="95521" y1="13426" x2="94531" y2="10093"/>
                          <a14:foregroundMark x1="93542" y1="9074" x2="96094" y2="13704"/>
                          <a14:foregroundMark x1="95938" y1="26296" x2="95781" y2="32593"/>
                          <a14:foregroundMark x1="74479" y1="26296" x2="74531" y2="43519"/>
                          <a14:foregroundMark x1="95885" y1="32407" x2="95885" y2="51667"/>
                          <a14:foregroundMark x1="74844" y1="43611" x2="74688" y2="53148"/>
                          <a14:foregroundMark x1="74427" y1="53056" x2="74531" y2="70185"/>
                          <a14:foregroundMark x1="95833" y1="51204" x2="95729" y2="70370"/>
                          <a14:foregroundMark x1="95885" y1="70463" x2="95729" y2="84444"/>
                          <a14:foregroundMark x1="95729" y1="84444" x2="92760" y2="89259"/>
                          <a14:foregroundMark x1="92760" y1="89259" x2="76458" y2="88796"/>
                          <a14:foregroundMark x1="76458" y1="88796" x2="74792" y2="86204"/>
                          <a14:backgroundMark x1="78224" y1="7593" x2="78613" y2="75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18" t="7378" r="3009" b="9256"/>
            <a:stretch/>
          </p:blipFill>
          <p:spPr>
            <a:xfrm>
              <a:off x="9580909" y="1428757"/>
              <a:ext cx="2432974" cy="481964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F0AFBB59-1086-4D94-8297-633F18661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4427" y="4891577"/>
              <a:ext cx="953654" cy="114792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CF8BC28-19A5-425B-A66C-50C386C0DCE6}"/>
              </a:ext>
            </a:extLst>
          </p:cNvPr>
          <p:cNvGrpSpPr/>
          <p:nvPr/>
        </p:nvGrpSpPr>
        <p:grpSpPr>
          <a:xfrm>
            <a:off x="3524855" y="1491365"/>
            <a:ext cx="5142289" cy="3760296"/>
            <a:chOff x="2705707" y="1699570"/>
            <a:chExt cx="6687733" cy="4974267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9650E66E-E7AE-4581-A129-0A53526C59A1}"/>
                </a:ext>
              </a:extLst>
            </p:cNvPr>
            <p:cNvGrpSpPr/>
            <p:nvPr/>
          </p:nvGrpSpPr>
          <p:grpSpPr>
            <a:xfrm>
              <a:off x="2705707" y="1699570"/>
              <a:ext cx="6687733" cy="4974267"/>
              <a:chOff x="942350" y="1727200"/>
              <a:chExt cx="6687733" cy="4974267"/>
            </a:xfrm>
          </p:grpSpPr>
          <p:pic>
            <p:nvPicPr>
              <p:cNvPr id="16" name="Imagem 15" descr="Uma imagem com eletrónica, apresentação, computador&#10;&#10;Descrição gerada automaticamente">
                <a:extLst>
                  <a:ext uri="{FF2B5EF4-FFF2-40B4-BE49-F238E27FC236}">
                    <a16:creationId xmlns:a16="http://schemas.microsoft.com/office/drawing/2014/main" id="{63E544E6-88CD-4E9D-91C9-7FD8BF0905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2350" y="1727200"/>
                <a:ext cx="6687733" cy="4974267"/>
              </a:xfrm>
              <a:prstGeom prst="rect">
                <a:avLst/>
              </a:prstGeom>
            </p:spPr>
          </p:pic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588AFB88-9E94-40CE-8067-F00BF864B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70459" y="1953326"/>
                <a:ext cx="6231513" cy="3505225"/>
              </a:xfrm>
              <a:prstGeom prst="rect">
                <a:avLst/>
              </a:prstGeom>
            </p:spPr>
          </p:pic>
        </p:grp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5EA92B9-9671-4BB2-9CDD-9456DC69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90194" y="4434716"/>
              <a:ext cx="720131" cy="86682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6C60529-33E7-4CF6-B4C8-15CCEE5E0596}"/>
              </a:ext>
            </a:extLst>
          </p:cNvPr>
          <p:cNvGrpSpPr/>
          <p:nvPr/>
        </p:nvGrpSpPr>
        <p:grpSpPr>
          <a:xfrm>
            <a:off x="654901" y="2685143"/>
            <a:ext cx="1798014" cy="3721761"/>
            <a:chOff x="228563" y="1428757"/>
            <a:chExt cx="2218443" cy="474216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7AF9A566-4E37-4E0E-89D7-C013DB074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AEC9"/>
                </a:clrFrom>
                <a:clrTo>
                  <a:srgbClr val="FFAEC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" b="23"/>
            <a:stretch/>
          </p:blipFill>
          <p:spPr>
            <a:xfrm>
              <a:off x="228563" y="1428757"/>
              <a:ext cx="2218443" cy="474216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C5D256A-493A-47E2-A27A-2E9C08263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0426" y="4749147"/>
              <a:ext cx="865034" cy="104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15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FC001ED-C09B-4195-960B-F0813CA61C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91F3A9-ECDD-479B-92A8-251CB9FCA98E}"/>
              </a:ext>
            </a:extLst>
          </p:cNvPr>
          <p:cNvSpPr/>
          <p:nvPr/>
        </p:nvSpPr>
        <p:spPr>
          <a:xfrm>
            <a:off x="2151188" y="768715"/>
            <a:ext cx="7802759" cy="5733684"/>
          </a:xfrm>
          <a:prstGeom prst="ellipse">
            <a:avLst/>
          </a:prstGeom>
          <a:solidFill>
            <a:schemeClr val="bg1">
              <a:alpha val="51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3657F0-0D96-4DDF-9EC2-4E3F2767E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1AD982-A2C6-40FC-88DB-3672945DF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1383A8F-5709-4711-B322-B464C1C747E7}"/>
              </a:ext>
            </a:extLst>
          </p:cNvPr>
          <p:cNvSpPr/>
          <p:nvPr/>
        </p:nvSpPr>
        <p:spPr>
          <a:xfrm>
            <a:off x="3219100" y="5094514"/>
            <a:ext cx="5747654" cy="1763486"/>
          </a:xfrm>
          <a:prstGeom prst="rect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73991D-AE96-4707-ABCF-39EEDEBE93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b="9231"/>
          <a:stretch/>
        </p:blipFill>
        <p:spPr>
          <a:xfrm>
            <a:off x="2223541" y="792749"/>
            <a:ext cx="7686864" cy="6224905"/>
          </a:xfrm>
          <a:prstGeom prst="rect">
            <a:avLst/>
          </a:prstGeom>
        </p:spPr>
      </p:pic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33CB3554-7D96-4EA6-8CD2-271B2884A0EF}"/>
              </a:ext>
            </a:extLst>
          </p:cNvPr>
          <p:cNvSpPr/>
          <p:nvPr/>
        </p:nvSpPr>
        <p:spPr>
          <a:xfrm>
            <a:off x="8966754" y="5094514"/>
            <a:ext cx="1117600" cy="1763486"/>
          </a:xfrm>
          <a:prstGeom prst="rtTriangle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riângulo retângulo 9">
            <a:extLst>
              <a:ext uri="{FF2B5EF4-FFF2-40B4-BE49-F238E27FC236}">
                <a16:creationId xmlns:a16="http://schemas.microsoft.com/office/drawing/2014/main" id="{506836BC-3589-47E7-A519-E331E4F5F080}"/>
              </a:ext>
            </a:extLst>
          </p:cNvPr>
          <p:cNvSpPr/>
          <p:nvPr/>
        </p:nvSpPr>
        <p:spPr>
          <a:xfrm flipH="1">
            <a:off x="2107485" y="5094514"/>
            <a:ext cx="1117600" cy="1763486"/>
          </a:xfrm>
          <a:prstGeom prst="rtTriangle">
            <a:avLst/>
          </a:prstGeom>
          <a:solidFill>
            <a:srgbClr val="D2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968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5C1C2EB-F066-4857-90D3-9906D0C104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843398-E5AC-471D-A272-F3B313CF24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655B79-CD5F-4574-9DCD-9D9D8F7349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D147295-E8B5-4314-8668-866FC38C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38621"/>
            <a:ext cx="3530045" cy="1623917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1"/>
                </a:solidFill>
                <a:latin typeface="Agency FB" panose="020B0503020202020204" pitchFamily="34" charset="0"/>
              </a:rPr>
              <a:t>Ferramentas Utilizadas</a:t>
            </a:r>
          </a:p>
        </p:txBody>
      </p:sp>
      <p:sp>
        <p:nvSpPr>
          <p:cNvPr id="10" name="Retângulo 9" descr="Janela de browser com preenchimento sólido">
            <a:extLst>
              <a:ext uri="{FF2B5EF4-FFF2-40B4-BE49-F238E27FC236}">
                <a16:creationId xmlns:a16="http://schemas.microsoft.com/office/drawing/2014/main" id="{ED41A8F5-C243-4501-9772-0A222C17E76F}"/>
              </a:ext>
            </a:extLst>
          </p:cNvPr>
          <p:cNvSpPr/>
          <p:nvPr/>
        </p:nvSpPr>
        <p:spPr>
          <a:xfrm>
            <a:off x="3656953" y="1723911"/>
            <a:ext cx="1150594" cy="115059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F431327-A603-4EEE-ABF5-0226B2ADD361}"/>
              </a:ext>
            </a:extLst>
          </p:cNvPr>
          <p:cNvGrpSpPr/>
          <p:nvPr/>
        </p:nvGrpSpPr>
        <p:grpSpPr>
          <a:xfrm>
            <a:off x="2588544" y="2785864"/>
            <a:ext cx="3287411" cy="493111"/>
            <a:chOff x="8560" y="1393421"/>
            <a:chExt cx="3287411" cy="49311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BBC8DCF-1CD8-4183-8A65-BD4392E6259D}"/>
                </a:ext>
              </a:extLst>
            </p:cNvPr>
            <p:cNvSpPr/>
            <p:nvPr/>
          </p:nvSpPr>
          <p:spPr>
            <a:xfrm>
              <a:off x="8560" y="1393421"/>
              <a:ext cx="3287411" cy="4931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663A6AA-DE8E-4412-B703-B2AEA50B9CB2}"/>
                </a:ext>
              </a:extLst>
            </p:cNvPr>
            <p:cNvSpPr txBox="1"/>
            <p:nvPr/>
          </p:nvSpPr>
          <p:spPr>
            <a:xfrm>
              <a:off x="8560" y="1393421"/>
              <a:ext cx="3287411" cy="4931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pt-PT" sz="3200" b="0" i="0" kern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FrontEnd:</a:t>
              </a:r>
              <a:endParaRPr lang="en-US" sz="3200" kern="1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9CB8AC5-4C31-44EF-BE9E-423F5FFE5165}"/>
              </a:ext>
            </a:extLst>
          </p:cNvPr>
          <p:cNvGrpSpPr/>
          <p:nvPr/>
        </p:nvGrpSpPr>
        <p:grpSpPr>
          <a:xfrm>
            <a:off x="2588543" y="3440399"/>
            <a:ext cx="3287411" cy="1768682"/>
            <a:chOff x="8560" y="1959369"/>
            <a:chExt cx="3287411" cy="1768682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380912D2-2CEC-45AC-8450-34D9612AF32F}"/>
                </a:ext>
              </a:extLst>
            </p:cNvPr>
            <p:cNvSpPr/>
            <p:nvPr/>
          </p:nvSpPr>
          <p:spPr>
            <a:xfrm>
              <a:off x="8560" y="1959369"/>
              <a:ext cx="3287411" cy="17686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F7CA538-7D14-4750-B0C1-D5477FC09CE5}"/>
                </a:ext>
              </a:extLst>
            </p:cNvPr>
            <p:cNvSpPr txBox="1"/>
            <p:nvPr/>
          </p:nvSpPr>
          <p:spPr>
            <a:xfrm>
              <a:off x="8560" y="1959369"/>
              <a:ext cx="3287411" cy="17686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Flutter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7" name="Retângulo 16" descr="Base de Dados">
            <a:extLst>
              <a:ext uri="{FF2B5EF4-FFF2-40B4-BE49-F238E27FC236}">
                <a16:creationId xmlns:a16="http://schemas.microsoft.com/office/drawing/2014/main" id="{80CB5F8F-401C-4662-922D-C688B2C41725}"/>
              </a:ext>
            </a:extLst>
          </p:cNvPr>
          <p:cNvSpPr/>
          <p:nvPr/>
        </p:nvSpPr>
        <p:spPr>
          <a:xfrm>
            <a:off x="6219779" y="1723911"/>
            <a:ext cx="1150594" cy="115059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FA692C9-CD58-4D68-9EE7-7BAA1DE8C9B9}"/>
              </a:ext>
            </a:extLst>
          </p:cNvPr>
          <p:cNvGrpSpPr/>
          <p:nvPr/>
        </p:nvGrpSpPr>
        <p:grpSpPr>
          <a:xfrm>
            <a:off x="5151370" y="2785864"/>
            <a:ext cx="3287411" cy="493111"/>
            <a:chOff x="3871269" y="1393421"/>
            <a:chExt cx="3287411" cy="493111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8B30BEBC-4FB8-4989-8759-852DD2D292C8}"/>
                </a:ext>
              </a:extLst>
            </p:cNvPr>
            <p:cNvSpPr/>
            <p:nvPr/>
          </p:nvSpPr>
          <p:spPr>
            <a:xfrm>
              <a:off x="3871269" y="1393421"/>
              <a:ext cx="3287411" cy="4931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08FFB5A-1F60-4FCB-9931-CF6B1E4D98F5}"/>
                </a:ext>
              </a:extLst>
            </p:cNvPr>
            <p:cNvSpPr txBox="1"/>
            <p:nvPr/>
          </p:nvSpPr>
          <p:spPr>
            <a:xfrm>
              <a:off x="3871269" y="1393421"/>
              <a:ext cx="3287411" cy="4931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pt-PT" sz="3200" b="0" i="0" kern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BackEnd:</a:t>
              </a:r>
              <a:endParaRPr lang="en-US" sz="3200" kern="1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EA7913B-8908-4610-AB87-BAF76BECC993}"/>
              </a:ext>
            </a:extLst>
          </p:cNvPr>
          <p:cNvGrpSpPr/>
          <p:nvPr/>
        </p:nvGrpSpPr>
        <p:grpSpPr>
          <a:xfrm>
            <a:off x="5065088" y="3440399"/>
            <a:ext cx="3287411" cy="1768682"/>
            <a:chOff x="3871269" y="1959369"/>
            <a:chExt cx="3287411" cy="1768682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9B9445F-2D4B-4E5B-8C43-53823759C1E5}"/>
                </a:ext>
              </a:extLst>
            </p:cNvPr>
            <p:cNvSpPr/>
            <p:nvPr/>
          </p:nvSpPr>
          <p:spPr>
            <a:xfrm>
              <a:off x="3871269" y="1959369"/>
              <a:ext cx="3287411" cy="17686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EDA4CA81-0B44-4D4A-9923-39F63EC3A46C}"/>
                </a:ext>
              </a:extLst>
            </p:cNvPr>
            <p:cNvSpPr txBox="1"/>
            <p:nvPr/>
          </p:nvSpPr>
          <p:spPr>
            <a:xfrm>
              <a:off x="3871269" y="1959369"/>
              <a:ext cx="3287411" cy="17686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Express.JS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Mongoose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24" name="Retângulo 23" descr="Adicionar com preenchimento sólido">
            <a:extLst>
              <a:ext uri="{FF2B5EF4-FFF2-40B4-BE49-F238E27FC236}">
                <a16:creationId xmlns:a16="http://schemas.microsoft.com/office/drawing/2014/main" id="{FF9CA8AA-7FC8-430B-8411-3593BF36B9B3}"/>
              </a:ext>
            </a:extLst>
          </p:cNvPr>
          <p:cNvSpPr/>
          <p:nvPr/>
        </p:nvSpPr>
        <p:spPr>
          <a:xfrm>
            <a:off x="8786004" y="1701237"/>
            <a:ext cx="1150594" cy="115059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91DF5D7-5C87-4600-B25B-6E085EE2D419}"/>
              </a:ext>
            </a:extLst>
          </p:cNvPr>
          <p:cNvGrpSpPr/>
          <p:nvPr/>
        </p:nvGrpSpPr>
        <p:grpSpPr>
          <a:xfrm>
            <a:off x="7863484" y="2790660"/>
            <a:ext cx="3287411" cy="493111"/>
            <a:chOff x="7733977" y="1393421"/>
            <a:chExt cx="3287411" cy="493111"/>
          </a:xfrm>
        </p:grpSpPr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AE4739E-AE57-4B24-A838-8F68A6B28F27}"/>
                </a:ext>
              </a:extLst>
            </p:cNvPr>
            <p:cNvSpPr/>
            <p:nvPr/>
          </p:nvSpPr>
          <p:spPr>
            <a:xfrm>
              <a:off x="7733977" y="1393421"/>
              <a:ext cx="3287411" cy="49311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9A91424-05E8-4387-9EDE-EEBD51A327DA}"/>
                </a:ext>
              </a:extLst>
            </p:cNvPr>
            <p:cNvSpPr txBox="1"/>
            <p:nvPr/>
          </p:nvSpPr>
          <p:spPr>
            <a:xfrm>
              <a:off x="7733977" y="1393421"/>
              <a:ext cx="3287411" cy="4931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pt-PT" sz="3200" b="0" i="0" kern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Adicionalmente:</a:t>
              </a:r>
              <a:endParaRPr lang="en-US" sz="3200" kern="1200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584BE26-6E8C-41A7-85F6-B0ED67C292E8}"/>
              </a:ext>
            </a:extLst>
          </p:cNvPr>
          <p:cNvGrpSpPr/>
          <p:nvPr/>
        </p:nvGrpSpPr>
        <p:grpSpPr>
          <a:xfrm>
            <a:off x="7717595" y="3440399"/>
            <a:ext cx="3287411" cy="1768682"/>
            <a:chOff x="7733977" y="1959369"/>
            <a:chExt cx="3287411" cy="1768682"/>
          </a:xfrm>
        </p:grpSpPr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729448AC-B9F1-4379-9F1E-312B43EED94E}"/>
                </a:ext>
              </a:extLst>
            </p:cNvPr>
            <p:cNvSpPr/>
            <p:nvPr/>
          </p:nvSpPr>
          <p:spPr>
            <a:xfrm>
              <a:off x="7733977" y="1959369"/>
              <a:ext cx="3287411" cy="176868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C37A72A-D9DC-405E-ABC4-0E5A5AED6DC5}"/>
                </a:ext>
              </a:extLst>
            </p:cNvPr>
            <p:cNvSpPr txBox="1"/>
            <p:nvPr/>
          </p:nvSpPr>
          <p:spPr>
            <a:xfrm>
              <a:off x="7733977" y="1959369"/>
              <a:ext cx="3287411" cy="17686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MongoDB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Docker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Nginx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400" b="0" i="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DigitalOcean NGINXConfig Tool</a:t>
              </a:r>
              <a:endParaRPr lang="en-US" sz="2400" kern="1200" dirty="0">
                <a:solidFill>
                  <a:srgbClr val="9AD1DE"/>
                </a:solidFill>
                <a:latin typeface="Agency FB" panose="020B0503020202020204" pitchFamily="34" charset="0"/>
              </a:endParaRPr>
            </a:p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rgbClr val="9AD1DE"/>
                  </a:solidFill>
                  <a:latin typeface="Agency FB" panose="020B0503020202020204" pitchFamily="34" charset="0"/>
                </a:rPr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741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FC001ED-C09B-4195-960B-F0813CA61C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68" y="87082"/>
            <a:ext cx="1132116" cy="1128303"/>
          </a:xfrm>
          <a:prstGeom prst="rect">
            <a:avLst/>
          </a:prstGeom>
          <a:ln w="38100">
            <a:noFill/>
          </a:ln>
          <a:scene3d>
            <a:camera prst="orthographicFront"/>
            <a:lightRig rig="threePt" dir="t"/>
          </a:scene3d>
          <a:sp3d extrusionH="76200" prstMaterial="matte">
            <a:extrusionClr>
              <a:srgbClr val="FFFFFF"/>
            </a:extrusion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3657F0-0D96-4DDF-9EC2-4E3F2767E2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0"/>
          <a:stretch/>
        </p:blipFill>
        <p:spPr>
          <a:xfrm>
            <a:off x="1128312" y="184163"/>
            <a:ext cx="3253019" cy="9341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D1AD982-A2C6-40FC-88DB-3672945DF6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60"/>
          <a:stretch/>
        </p:blipFill>
        <p:spPr>
          <a:xfrm>
            <a:off x="7810669" y="137885"/>
            <a:ext cx="3253019" cy="102669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D2D3C02-002D-4693-B021-60BBC0EC9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25" y="1683864"/>
            <a:ext cx="7118430" cy="327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pt-PT" altLang="pt-PT" sz="4000" dirty="0" err="1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WebGrafia</a:t>
            </a:r>
            <a:endParaRPr lang="pt-PT" altLang="pt-PT" sz="4000" dirty="0">
              <a:solidFill>
                <a:schemeClr val="bg1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1074738" marR="0" lvl="0" indent="-3429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Desconhecido. (</a:t>
            </a:r>
            <a:r>
              <a:rPr lang="pt-PT" altLang="pt-PT" sz="2000" dirty="0" err="1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s.d</a:t>
            </a: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.). Obtido em 12 de 11 de 2020, de https://www.shadowandy.net/2015/05/docker-a-highly-portable-and-lightweight-software-container.htm</a:t>
            </a:r>
          </a:p>
          <a:p>
            <a:pPr marL="1074738" marR="0" lvl="0" indent="-3429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Diversos. (</a:t>
            </a:r>
            <a:r>
              <a:rPr lang="pt-PT" altLang="pt-PT" sz="2000" dirty="0" err="1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s.d</a:t>
            </a: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.). Obtido em 12 de 11 de 2020, de</a:t>
            </a:r>
          </a:p>
          <a:p>
            <a:pPr marL="1074738" marR="0" lvl="0" indent="-3429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https://pixabay.com</a:t>
            </a:r>
          </a:p>
          <a:p>
            <a:pPr marL="1074738" indent="-342900">
              <a:buFont typeface="Arial" panose="020B0604020202020204" pitchFamily="34" charset="0"/>
              <a:buChar char="•"/>
            </a:pP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Diversos. (</a:t>
            </a:r>
            <a:r>
              <a:rPr lang="pt-PT" altLang="pt-PT" sz="2000" dirty="0" err="1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s.d</a:t>
            </a:r>
            <a:r>
              <a:rPr lang="pt-PT" altLang="pt-PT" sz="2000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.). </a:t>
            </a:r>
            <a:r>
              <a:rPr kumimoji="0" lang="pt-PT" altLang="pt-PT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Obtido em 12 de 11 de 2020, de</a:t>
            </a:r>
          </a:p>
          <a:p>
            <a:pPr marL="1074738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https://</a:t>
            </a:r>
            <a:r>
              <a:rPr lang="pt-PT" altLang="pt-PT" dirty="0">
                <a:solidFill>
                  <a:schemeClr val="bg1"/>
                </a:solidFill>
                <a:latin typeface="Agency FB" panose="020B0503020202020204" pitchFamily="34" charset="0"/>
              </a:rPr>
              <a:t>unsplash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.com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gency FB" panose="020B0503020202020204" pitchFamily="34" charset="0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9ACD6F4-9237-451B-9DA6-C232D17909B6}"/>
              </a:ext>
            </a:extLst>
          </p:cNvPr>
          <p:cNvGrpSpPr/>
          <p:nvPr/>
        </p:nvGrpSpPr>
        <p:grpSpPr>
          <a:xfrm>
            <a:off x="7505869" y="2192454"/>
            <a:ext cx="4208611" cy="2505038"/>
            <a:chOff x="7810669" y="1694614"/>
            <a:chExt cx="4208611" cy="2505038"/>
          </a:xfrm>
        </p:grpSpPr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D70053DC-4D60-429F-BBD6-8AA61145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71030" y="1694614"/>
              <a:ext cx="1961910" cy="1961910"/>
            </a:xfrm>
            <a:prstGeom prst="rect">
              <a:avLst/>
            </a:prstGeom>
          </p:spPr>
        </p:pic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FBDEDD0B-53B9-451B-8F93-5F7BB013C16F}"/>
                </a:ext>
              </a:extLst>
            </p:cNvPr>
            <p:cNvSpPr txBox="1"/>
            <p:nvPr/>
          </p:nvSpPr>
          <p:spPr>
            <a:xfrm>
              <a:off x="7810669" y="3830320"/>
              <a:ext cx="4208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>
                  <a:solidFill>
                    <a:schemeClr val="bg1"/>
                  </a:solidFill>
                  <a:latin typeface="Agency FB" panose="020B0503020202020204" pitchFamily="34" charset="0"/>
                </a:rPr>
                <a:t>https://github.com/ruippgoncalves/svaefh</a:t>
              </a:r>
            </a:p>
          </p:txBody>
        </p:sp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436958B-5DF4-41B5-898B-B618AC4AD901}"/>
              </a:ext>
            </a:extLst>
          </p:cNvPr>
          <p:cNvSpPr txBox="1"/>
          <p:nvPr/>
        </p:nvSpPr>
        <p:spPr>
          <a:xfrm>
            <a:off x="3680629" y="5085835"/>
            <a:ext cx="765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solidFill>
                  <a:srgbClr val="FFFFFF"/>
                </a:solidFill>
                <a:latin typeface="Agency FB" panose="020B0503020202020204" pitchFamily="34" charset="0"/>
              </a:rPr>
              <a:t>Plataforma desenvolvida por Rui Gonçalves, Nº 24, 12TSI, Ano Letivo 2020/2021</a:t>
            </a:r>
          </a:p>
        </p:txBody>
      </p:sp>
    </p:spTree>
    <p:extLst>
      <p:ext uri="{BB962C8B-B14F-4D97-AF65-F5344CB8AC3E}">
        <p14:creationId xmlns:p14="http://schemas.microsoft.com/office/powerpoint/2010/main" val="7118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900</Words>
  <PresentationFormat>Ecrã Panorâmico</PresentationFormat>
  <Paragraphs>82</Paragraphs>
  <Slides>7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Calibri Light</vt:lpstr>
      <vt:lpstr>Tema do Office</vt:lpstr>
      <vt:lpstr>Sistema de Votação do AEFH</vt:lpstr>
      <vt:lpstr>Apresentação do PowerPoint</vt:lpstr>
      <vt:lpstr>Apresentação do PowerPoint</vt:lpstr>
      <vt:lpstr>Apresentação do PowerPoint</vt:lpstr>
      <vt:lpstr>Apresentação do PowerPoint</vt:lpstr>
      <vt:lpstr>Ferramentas Utilizadas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2020-11-10T20:18:52Z</dcterms:created>
  <dcterms:modified xsi:type="dcterms:W3CDTF">2021-04-11T14:07:06Z</dcterms:modified>
</cp:coreProperties>
</file>